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38" r:id="rId2"/>
    <p:sldId id="337" r:id="rId3"/>
    <p:sldId id="257" r:id="rId4"/>
    <p:sldId id="258" r:id="rId5"/>
    <p:sldId id="339" r:id="rId6"/>
    <p:sldId id="260" r:id="rId7"/>
    <p:sldId id="261" r:id="rId8"/>
    <p:sldId id="262" r:id="rId9"/>
    <p:sldId id="344" r:id="rId10"/>
    <p:sldId id="263" r:id="rId11"/>
    <p:sldId id="264" r:id="rId12"/>
    <p:sldId id="265" r:id="rId13"/>
    <p:sldId id="266" r:id="rId14"/>
    <p:sldId id="343" r:id="rId15"/>
    <p:sldId id="269" r:id="rId16"/>
    <p:sldId id="267" r:id="rId17"/>
    <p:sldId id="340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334" r:id="rId28"/>
    <p:sldId id="279" r:id="rId29"/>
    <p:sldId id="280" r:id="rId30"/>
    <p:sldId id="281" r:id="rId31"/>
    <p:sldId id="282" r:id="rId32"/>
    <p:sldId id="283" r:id="rId33"/>
    <p:sldId id="335" r:id="rId34"/>
    <p:sldId id="284" r:id="rId35"/>
    <p:sldId id="285" r:id="rId36"/>
    <p:sldId id="286" r:id="rId37"/>
    <p:sldId id="332" r:id="rId38"/>
    <p:sldId id="333" r:id="rId39"/>
    <p:sldId id="287" r:id="rId40"/>
    <p:sldId id="288" r:id="rId41"/>
    <p:sldId id="290" r:id="rId42"/>
    <p:sldId id="289" r:id="rId43"/>
    <p:sldId id="291" r:id="rId44"/>
    <p:sldId id="292" r:id="rId45"/>
    <p:sldId id="293" r:id="rId46"/>
    <p:sldId id="295" r:id="rId47"/>
    <p:sldId id="296" r:id="rId48"/>
    <p:sldId id="297" r:id="rId49"/>
    <p:sldId id="298" r:id="rId50"/>
    <p:sldId id="299" r:id="rId51"/>
    <p:sldId id="331" r:id="rId52"/>
    <p:sldId id="300" r:id="rId53"/>
    <p:sldId id="301" r:id="rId54"/>
    <p:sldId id="302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41" r:id="rId67"/>
    <p:sldId id="320" r:id="rId68"/>
    <p:sldId id="342" r:id="rId69"/>
    <p:sldId id="321" r:id="rId70"/>
    <p:sldId id="322" r:id="rId71"/>
    <p:sldId id="323" r:id="rId72"/>
    <p:sldId id="324" r:id="rId73"/>
    <p:sldId id="325" r:id="rId74"/>
    <p:sldId id="326" r:id="rId75"/>
    <p:sldId id="327" r:id="rId7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3141-74D6-4929-AAC2-4C6FCD5F2FA3}" type="datetimeFigureOut">
              <a:rPr lang="he-IL" smtClean="0"/>
              <a:t>כ"ב/טבת/תשע"ה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1E-B849-49D2-907D-924478A856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520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3141-74D6-4929-AAC2-4C6FCD5F2FA3}" type="datetimeFigureOut">
              <a:rPr lang="he-IL" smtClean="0"/>
              <a:t>כ"ב/טבת/תשע"ה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1E-B849-49D2-907D-924478A856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466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3141-74D6-4929-AAC2-4C6FCD5F2FA3}" type="datetimeFigureOut">
              <a:rPr lang="he-IL" smtClean="0"/>
              <a:t>כ"ב/טבת/תשע"ה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1E-B849-49D2-907D-924478A856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96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3141-74D6-4929-AAC2-4C6FCD5F2FA3}" type="datetimeFigureOut">
              <a:rPr lang="he-IL" smtClean="0"/>
              <a:t>כ"ב/טבת/תשע"ה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1E-B849-49D2-907D-924478A856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008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3141-74D6-4929-AAC2-4C6FCD5F2FA3}" type="datetimeFigureOut">
              <a:rPr lang="he-IL" smtClean="0"/>
              <a:t>כ"ב/טבת/תשע"ה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1E-B849-49D2-907D-924478A856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085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3141-74D6-4929-AAC2-4C6FCD5F2FA3}" type="datetimeFigureOut">
              <a:rPr lang="he-IL" smtClean="0"/>
              <a:t>כ"ב/טבת/תשע"ה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1E-B849-49D2-907D-924478A856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236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3141-74D6-4929-AAC2-4C6FCD5F2FA3}" type="datetimeFigureOut">
              <a:rPr lang="he-IL" smtClean="0"/>
              <a:t>כ"ב/טבת/תשע"ה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1E-B849-49D2-907D-924478A856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220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3141-74D6-4929-AAC2-4C6FCD5F2FA3}" type="datetimeFigureOut">
              <a:rPr lang="he-IL" smtClean="0"/>
              <a:t>כ"ב/טבת/תשע"ה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1E-B849-49D2-907D-924478A856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717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3141-74D6-4929-AAC2-4C6FCD5F2FA3}" type="datetimeFigureOut">
              <a:rPr lang="he-IL" smtClean="0"/>
              <a:t>כ"ב/טבת/תשע"ה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1E-B849-49D2-907D-924478A856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794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3141-74D6-4929-AAC2-4C6FCD5F2FA3}" type="datetimeFigureOut">
              <a:rPr lang="he-IL" smtClean="0"/>
              <a:t>כ"ב/טבת/תשע"ה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1E-B849-49D2-907D-924478A856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575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3141-74D6-4929-AAC2-4C6FCD5F2FA3}" type="datetimeFigureOut">
              <a:rPr lang="he-IL" smtClean="0"/>
              <a:t>כ"ב/טבת/תשע"ה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1E-B849-49D2-907D-924478A856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045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43141-74D6-4929-AAC2-4C6FCD5F2FA3}" type="datetimeFigureOut">
              <a:rPr lang="he-IL" smtClean="0"/>
              <a:t>כ"ב/טבת/תשע"ה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E811E-B849-49D2-907D-924478A856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38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e-IL" sz="36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דרום אמריקה 18 יום </a:t>
            </a:r>
            <a:r>
              <a:rPr lang="he-IL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/>
            </a:r>
            <a:br>
              <a:rPr lang="he-IL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</a:br>
            <a:r>
              <a:rPr lang="he-IL" sz="22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עם איילה גיאוגרפית</a:t>
            </a:r>
            <a:br>
              <a:rPr lang="he-IL" sz="22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</a:br>
            <a:r>
              <a:rPr lang="he-IL" sz="16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צילם </a:t>
            </a:r>
            <a:r>
              <a:rPr lang="he-IL" sz="1600" b="1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/ </a:t>
            </a:r>
            <a:r>
              <a:rPr lang="he-IL" sz="16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הדריך  </a:t>
            </a:r>
            <a:r>
              <a:rPr lang="he-IL" sz="16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אשחר יופה</a:t>
            </a:r>
            <a:endParaRPr lang="he-IL" sz="16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76802" name="Picture 2" descr="F:\s.america stills1\P10606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7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170" name="Picture 2" descr="F:\s.america stills1\P10606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25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0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חציית רכס האנדים בשלוש סירות קטמרן</a:t>
            </a:r>
            <a:endParaRPr lang="he-IL" sz="20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8194" name="Picture 2" descr="F:\s.america stills1\P10607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9218" name="Picture 2" descr="F:\s.america stills1\P10607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9" y="908720"/>
            <a:ext cx="6408712" cy="52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28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he-IL" sz="32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הר הגעש אוסורנו</a:t>
            </a:r>
            <a:endParaRPr lang="he-IL" sz="32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10242" name="Picture 2" descr="F:\s.america stills1\P10607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27280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9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81922" name="Picture 2" descr="F:\s.america stills1\P10607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9" y="836712"/>
            <a:ext cx="7704856" cy="528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8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8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נמל פורטו מונט לחופי האוקיאנוס השקט</a:t>
            </a:r>
            <a:endParaRPr lang="he-IL" sz="28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13314" name="Picture 2" descr="F:\s.america stills1\P10608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1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4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בשוק הדגים של פורטו מונט</a:t>
            </a:r>
            <a:endParaRPr lang="he-IL" sz="24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11266" name="Picture 2" descr="F:\s.america stills1\P10607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8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e-IL" sz="20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פינגווינים יוצאים מהים, מצרי מגלאן</a:t>
            </a:r>
            <a:endParaRPr lang="he-IL" sz="20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78850" name="Picture 2" descr="F:\s.america stills1\P10608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9" y="1268760"/>
            <a:ext cx="6336704" cy="48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39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4338" name="Picture 2" descr="F:\s.america stills1\P10608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1" y="836712"/>
            <a:ext cx="7344816" cy="528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9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5362" name="Picture 2" descr="F:\s.america stills1\P10608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848872" cy="53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9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פטגוניה</a:t>
            </a:r>
            <a:endParaRPr lang="he-IL" sz="32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75778" name="Picture 2" descr="F:\s.america stills1\P10606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5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he-IL" sz="20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אחרי יום שטח עמוס חוויות, במלון שבפורטו נטאלס, צ'ילה</a:t>
            </a:r>
            <a:endParaRPr lang="he-IL" sz="20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16386" name="Picture 2" descr="F:\s.america stills1\P1060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8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0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שמורת טורוס דל-פיינה, עונת המלטות הגוואנקה</a:t>
            </a:r>
            <a:endParaRPr lang="he-IL" sz="20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17410" name="Picture 2" descr="F:\s.america stills1\P106087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1412776"/>
            <a:ext cx="6192688" cy="488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14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8434" name="Picture 2" descr="F:\s.america stills1\P10608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5" y="764704"/>
            <a:ext cx="6840760" cy="53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26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9458" name="Picture 2" descr="F:\s.america stills1\P10608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34481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5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482" name="Picture 2" descr="F:\s.america stills1\P10609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5" y="692696"/>
            <a:ext cx="7560840" cy="543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1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e-IL" sz="20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שקיעה קסומה מהמלון בשמורת טורוס דל-פיינה</a:t>
            </a:r>
            <a:endParaRPr lang="he-IL" sz="20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21506" name="Picture 2" descr="F:\s.america2\P1070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he-IL" sz="20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מסלול הליכה באגם גריי, שמורת טורוס דל-פיינה</a:t>
            </a:r>
            <a:endParaRPr lang="he-IL" sz="20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22530" name="Picture 2" descr="F:\s.america2\P10700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27280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76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1682" name="Picture 2" descr="F:\s.america2\P1070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63284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18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3554" name="Picture 2" descr="F:\s.america2\P10700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488832" cy="55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40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4578" name="Picture 2" descr="F:\s.america2\P1070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1" y="908720"/>
            <a:ext cx="6912768" cy="52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74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e-IL" sz="24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ברילוצ'ה ואגם נאוול והאפי</a:t>
            </a:r>
            <a:endParaRPr lang="he-IL" sz="24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1026" name="Picture 2" descr="F:\s.america stills1\P10605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488832" cy="543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0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5602" name="Picture 2" descr="F:\s.america2\P1070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5" y="692696"/>
            <a:ext cx="6840760" cy="543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0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6626" name="Picture 2" descr="F:\s.america2\P10701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12879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5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7650" name="Picture 2" descr="F:\s.america2\P10701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984775" cy="55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1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e-IL" sz="20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לחיי הפיקניקים בצהריים !!</a:t>
            </a:r>
            <a:endParaRPr lang="he-IL" sz="20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72706" name="Picture 2" descr="F:\s.america2\P10701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837452" y="1771060"/>
            <a:ext cx="5674577" cy="40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3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e-IL" sz="24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שייט בעקבות הקרחונים, אגם ארגנטינה</a:t>
            </a:r>
            <a:endParaRPr lang="he-IL" sz="24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28674" name="Picture 2" descr="F:\s.america2\P10701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034617" cy="507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1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he-IL" sz="18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קרחון חיים, אגם ארגנטינה</a:t>
            </a:r>
            <a:endParaRPr lang="he-IL" sz="18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29698" name="Picture 2" descr="F:\s.america2\P1070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46435" y="1558021"/>
            <a:ext cx="590711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9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0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קרחון ספגציני אגם ארגנטינה</a:t>
            </a:r>
            <a:endParaRPr lang="he-IL" sz="20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30722" name="Picture 2" descr="F:\s.america2\P10703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1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9634" name="Picture 2" descr="F:\s.america2\P10703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560840" cy="54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0658" name="Picture 2" descr="F:\s.america2\P10702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476672"/>
            <a:ext cx="7992888" cy="5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e-IL" sz="24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קרחון אופסלה</a:t>
            </a:r>
            <a:endParaRPr lang="he-IL" sz="24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31746" name="Picture 2" descr="F:\s.america2\P1070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0079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1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he-IL" sz="20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תצפית הקמפניירו</a:t>
            </a:r>
            <a:endParaRPr lang="he-IL" sz="20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2050" name="Picture 2" descr="F:\s.america stills1\P10605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56084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5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he-IL" sz="24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קרחון פריטו מורנו</a:t>
            </a:r>
            <a:endParaRPr lang="he-IL" sz="24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32770" name="Picture 2" descr="F:\s.america2\P10704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1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4818" name="Picture 2" descr="F:\s.america2\P10704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404664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6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בואנוס איירס</a:t>
            </a:r>
            <a:endParaRPr lang="he-IL" sz="32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33794" name="Picture 2" descr="F:\s.america2\P10704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7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5842" name="Picture 2" descr="F:\s.america2\P10704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272808" cy="53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9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4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בית הקברות בריקולטה, בואנוס איירס</a:t>
            </a:r>
            <a:endParaRPr lang="he-IL" sz="24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36866" name="Picture 2" descr="F:\s.america2\P10704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7890" name="Picture 2" descr="F:\s.america2\P10705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696744" cy="510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82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9938" name="Picture 2" descr="F:\s.america2\P10705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984776" cy="528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9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he-IL" sz="24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ערב טנגו סוחף בבואנוס איירס</a:t>
            </a:r>
            <a:endParaRPr lang="he-IL" sz="24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40962" name="Picture 2" descr="F:\s.america2\P10705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272808" cy="514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6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4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אחח.. ארחנטינה.. ארגנטינה..</a:t>
            </a:r>
            <a:endParaRPr lang="he-IL" sz="24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41986" name="Picture 2" descr="F:\s.america2\P10705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034617" cy="478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26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3011" name="Picture 3" descr="F:\s.america2\P10705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1" y="620688"/>
            <a:ext cx="7200800" cy="55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8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e-IL" sz="28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שמורת טרונדור הפראית</a:t>
            </a:r>
            <a:endParaRPr lang="he-IL" sz="28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77826" name="Picture 2" descr="F:\s.america stills1\P10606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77686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5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מפלי איגוואסו</a:t>
            </a:r>
            <a:endParaRPr lang="he-IL" sz="32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44034" name="Picture 2" descr="F:\s.america2\P10705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6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8611" name="Picture 3" descr="F:\s.america2\P10705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7" y="980728"/>
            <a:ext cx="7056784" cy="514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7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he-IL" sz="32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בצד הארגנטינאי</a:t>
            </a:r>
            <a:endParaRPr lang="he-IL" sz="32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45058" name="Picture 2" descr="F:\s.america2\P10705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272808" cy="53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0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ובצד הברזילאי</a:t>
            </a:r>
            <a:endParaRPr lang="he-IL" sz="32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46083" name="Picture 3" descr="F:\s.america2\P10706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1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7106" name="Picture 2" descr="F:\s.america2\P10706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0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8130" name="Picture 2" descr="F:\s.america2\P10706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704855" cy="543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9154" name="Picture 2" descr="F:\s.america2\P10706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416824" cy="544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34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0178" name="Picture 2" descr="F:\s.america2\P10707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200799" cy="53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74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1202" name="Picture 2" descr="F:\s.america2\P10707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9" y="836712"/>
            <a:ext cx="6840760" cy="528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86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2226" name="Picture 2" descr="F:\s.america2\P10707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3" y="620688"/>
            <a:ext cx="7272808" cy="55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4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 descr="F:\s.america stills1\P1060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4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e-IL" sz="24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ביער הגשם</a:t>
            </a:r>
            <a:endParaRPr lang="he-IL" sz="24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53250" name="Picture 2" descr="F:\s.america2\P10707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871700" y="1592796"/>
            <a:ext cx="54006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4275" name="Picture 3" descr="F:\s.america2\P10707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768752" cy="53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7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5298" name="Picture 2" descr="F:\s.america2\P10708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1" y="980728"/>
            <a:ext cx="6408712" cy="514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e-IL" sz="28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נחיתה רכה בחופי ריו  </a:t>
            </a:r>
            <a:endParaRPr lang="he-IL" sz="28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56322" name="Picture 2" descr="F:\s.america2\P10708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3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e-IL" sz="28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שמורת יער טז'וקה, ריו</a:t>
            </a:r>
            <a:endParaRPr lang="he-IL" sz="28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57346" name="Picture 2" descr="F:\s.america2\P10708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552728" cy="507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0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8370" name="Picture 2" descr="F:\s.america2\P10708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76875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4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e-IL" sz="28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מראש הר הסוכר</a:t>
            </a:r>
            <a:endParaRPr lang="he-IL" sz="28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79874" name="Picture 2" descr="F:\s.america2\P10709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034617" cy="47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1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0418" name="Picture 2" descr="F:\s.america2\P10709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77686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94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80898" name="Picture 2" descr="F:\s.america2\P10709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128792" cy="531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4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ריו היפה בערים</a:t>
            </a:r>
            <a:endParaRPr lang="he-IL" sz="24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61442" name="Picture 2" descr="F:\s.america2\P10709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4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122" name="Picture 2" descr="F:\s.america stills1\P10606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13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2466" name="Picture 2" descr="F:\s.america2\P10708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77686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2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0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סיור מרתק בפאוולות </a:t>
            </a:r>
            <a:endParaRPr lang="he-IL" sz="20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63490" name="Picture 2" descr="F:\s.america2\P10708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1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20080"/>
          </a:xfrm>
        </p:spPr>
        <p:txBody>
          <a:bodyPr>
            <a:normAutofit/>
          </a:bodyPr>
          <a:lstStyle/>
          <a:p>
            <a:r>
              <a:rPr lang="he-IL" sz="16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כתבינו מתכוננים לאולימפיאדה, אצטדיון מרקנה, ריו</a:t>
            </a:r>
            <a:endParaRPr lang="he-IL" sz="16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64514" name="Picture 2" descr="F:\s.america2\P10708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42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5538" name="Picture 2" descr="F:\s.america2\P10708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7" y="764704"/>
            <a:ext cx="770485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5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6562" name="Picture 2" descr="F:\s.america2\P10708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657433" y="1303007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1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להתראות בדרום אמריקה</a:t>
            </a:r>
            <a:br>
              <a:rPr lang="he-IL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</a:br>
            <a:r>
              <a:rPr lang="he-IL" sz="24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איילה גיאוגרפית</a:t>
            </a:r>
            <a:endParaRPr lang="he-IL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67586" name="Picture 2" descr="F:\s.america2\P10707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5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4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שייט האגמים המופלא מארגנטינה לצ'ילה</a:t>
            </a:r>
            <a:endParaRPr lang="he-IL" sz="24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6146" name="Picture 2" descr="F:\s.america stills1\P10606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3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e-IL" sz="24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עוברים לצ'ילה</a:t>
            </a:r>
            <a:endParaRPr lang="he-IL" sz="24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82946" name="Picture 2" descr="F:\ד.אמריקה\דרום אמריקה 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056784" cy="514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96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159</Words>
  <Application>Microsoft Office PowerPoint</Application>
  <PresentationFormat>‫הצגה על המסך (4:3)</PresentationFormat>
  <Paragraphs>37</Paragraphs>
  <Slides>75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75</vt:i4>
      </vt:variant>
    </vt:vector>
  </HeadingPairs>
  <TitlesOfParts>
    <vt:vector size="76" baseType="lpstr">
      <vt:lpstr>ערכת נושא Office</vt:lpstr>
      <vt:lpstr>דרום אמריקה 18 יום  עם איילה גיאוגרפית צילם / הדריך  אשחר יופה</vt:lpstr>
      <vt:lpstr>פטגוניה</vt:lpstr>
      <vt:lpstr>ברילוצ'ה ואגם נאוול והאפי</vt:lpstr>
      <vt:lpstr>תצפית הקמפניירו</vt:lpstr>
      <vt:lpstr>שמורת טרונדור הפראית</vt:lpstr>
      <vt:lpstr>מצגת של PowerPoint</vt:lpstr>
      <vt:lpstr>מצגת של PowerPoint</vt:lpstr>
      <vt:lpstr>שייט האגמים המופלא מארגנטינה לצ'ילה</vt:lpstr>
      <vt:lpstr>עוברים לצ'ילה</vt:lpstr>
      <vt:lpstr>מצגת של PowerPoint</vt:lpstr>
      <vt:lpstr>חציית רכס האנדים בשלוש סירות קטמרן</vt:lpstr>
      <vt:lpstr>מצגת של PowerPoint</vt:lpstr>
      <vt:lpstr>הר הגעש אוסורנו</vt:lpstr>
      <vt:lpstr>מצגת של PowerPoint</vt:lpstr>
      <vt:lpstr>נמל פורטו מונט לחופי האוקיאנוס השקט</vt:lpstr>
      <vt:lpstr>בשוק הדגים של פורטו מונט</vt:lpstr>
      <vt:lpstr>פינגווינים יוצאים מהים, מצרי מגלאן</vt:lpstr>
      <vt:lpstr>מצגת של PowerPoint</vt:lpstr>
      <vt:lpstr>מצגת של PowerPoint</vt:lpstr>
      <vt:lpstr>אחרי יום שטח עמוס חוויות, במלון שבפורטו נטאלס, צ'ילה</vt:lpstr>
      <vt:lpstr>שמורת טורוס דל-פיינה, עונת המלטות הגוואנקה</vt:lpstr>
      <vt:lpstr>מצגת של PowerPoint</vt:lpstr>
      <vt:lpstr>מצגת של PowerPoint</vt:lpstr>
      <vt:lpstr>מצגת של PowerPoint</vt:lpstr>
      <vt:lpstr>שקיעה קסומה מהמלון בשמורת טורוס דל-פיינה</vt:lpstr>
      <vt:lpstr>מסלול הליכה באגם גריי, שמורת טורוס דל-פיינה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לחיי הפיקניקים בצהריים !!</vt:lpstr>
      <vt:lpstr>שייט בעקבות הקרחונים, אגם ארגנטינה</vt:lpstr>
      <vt:lpstr>קרחון חיים, אגם ארגנטינה</vt:lpstr>
      <vt:lpstr>קרחון ספגציני אגם ארגנטינה</vt:lpstr>
      <vt:lpstr>מצגת של PowerPoint</vt:lpstr>
      <vt:lpstr>מצגת של PowerPoint</vt:lpstr>
      <vt:lpstr>קרחון אופסלה</vt:lpstr>
      <vt:lpstr>קרחון פריטו מורנו</vt:lpstr>
      <vt:lpstr>מצגת של PowerPoint</vt:lpstr>
      <vt:lpstr>בואנוס איירס</vt:lpstr>
      <vt:lpstr>מצגת של PowerPoint</vt:lpstr>
      <vt:lpstr>בית הקברות בריקולטה, בואנוס איירס</vt:lpstr>
      <vt:lpstr>מצגת של PowerPoint</vt:lpstr>
      <vt:lpstr>מצגת של PowerPoint</vt:lpstr>
      <vt:lpstr>ערב טנגו סוחף בבואנוס איירס</vt:lpstr>
      <vt:lpstr>אחח.. ארחנטינה.. ארגנטינה..</vt:lpstr>
      <vt:lpstr>מצגת של PowerPoint</vt:lpstr>
      <vt:lpstr>מפלי איגוואסו</vt:lpstr>
      <vt:lpstr>מצגת של PowerPoint</vt:lpstr>
      <vt:lpstr>בצד הארגנטינאי</vt:lpstr>
      <vt:lpstr>ובצד הברזילאי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ביער הגשם</vt:lpstr>
      <vt:lpstr>מצגת של PowerPoint</vt:lpstr>
      <vt:lpstr>מצגת של PowerPoint</vt:lpstr>
      <vt:lpstr>נחיתה רכה בחופי ריו  </vt:lpstr>
      <vt:lpstr>שמורת יער טז'וקה, ריו</vt:lpstr>
      <vt:lpstr>מצגת של PowerPoint</vt:lpstr>
      <vt:lpstr>מראש הר הסוכר</vt:lpstr>
      <vt:lpstr>מצגת של PowerPoint</vt:lpstr>
      <vt:lpstr>מצגת של PowerPoint</vt:lpstr>
      <vt:lpstr>ריו היפה בערים</vt:lpstr>
      <vt:lpstr>מצגת של PowerPoint</vt:lpstr>
      <vt:lpstr>סיור מרתק בפאוולות </vt:lpstr>
      <vt:lpstr>כתבינו מתכוננים לאולימפיאדה, אצטדיון מרקנה, ריו</vt:lpstr>
      <vt:lpstr>מצגת של PowerPoint</vt:lpstr>
      <vt:lpstr>מצגת של PowerPoint</vt:lpstr>
      <vt:lpstr>להתראות בדרום אמריקה איילה גיאוגרפית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eshchar yoffe</dc:creator>
  <cp:lastModifiedBy>eshchar yoffe</cp:lastModifiedBy>
  <cp:revision>28</cp:revision>
  <dcterms:created xsi:type="dcterms:W3CDTF">2015-01-12T20:58:33Z</dcterms:created>
  <dcterms:modified xsi:type="dcterms:W3CDTF">2015-01-13T01:50:17Z</dcterms:modified>
</cp:coreProperties>
</file>