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5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theme/theme56.xml" ContentType="application/vnd.openxmlformats-officedocument.theme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5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792" r:id="rId3"/>
    <p:sldMasterId id="2147483888" r:id="rId4"/>
    <p:sldMasterId id="2147483912" r:id="rId5"/>
    <p:sldMasterId id="2147483924" r:id="rId6"/>
    <p:sldMasterId id="2147483936" r:id="rId7"/>
    <p:sldMasterId id="2147483948" r:id="rId8"/>
    <p:sldMasterId id="2147483960" r:id="rId9"/>
    <p:sldMasterId id="2147483984" r:id="rId10"/>
    <p:sldMasterId id="2147483996" r:id="rId11"/>
    <p:sldMasterId id="2147484032" r:id="rId12"/>
    <p:sldMasterId id="2147484044" r:id="rId13"/>
    <p:sldMasterId id="2147484080" r:id="rId14"/>
    <p:sldMasterId id="2147484092" r:id="rId15"/>
    <p:sldMasterId id="2147484128" r:id="rId16"/>
    <p:sldMasterId id="2147484140" r:id="rId17"/>
    <p:sldMasterId id="2147484152" r:id="rId18"/>
    <p:sldMasterId id="2147484164" r:id="rId19"/>
    <p:sldMasterId id="2147484176" r:id="rId20"/>
    <p:sldMasterId id="2147484188" r:id="rId21"/>
    <p:sldMasterId id="2147484200" r:id="rId22"/>
    <p:sldMasterId id="2147484212" r:id="rId23"/>
    <p:sldMasterId id="2147484224" r:id="rId24"/>
    <p:sldMasterId id="2147484236" r:id="rId25"/>
    <p:sldMasterId id="2147484248" r:id="rId26"/>
    <p:sldMasterId id="2147484272" r:id="rId27"/>
    <p:sldMasterId id="2147484284" r:id="rId28"/>
    <p:sldMasterId id="2147484296" r:id="rId29"/>
    <p:sldMasterId id="2147484308" r:id="rId30"/>
    <p:sldMasterId id="2147484320" r:id="rId31"/>
    <p:sldMasterId id="2147484332" r:id="rId32"/>
    <p:sldMasterId id="2147484344" r:id="rId33"/>
    <p:sldMasterId id="2147484368" r:id="rId34"/>
    <p:sldMasterId id="2147484380" r:id="rId35"/>
    <p:sldMasterId id="2147484452" r:id="rId36"/>
    <p:sldMasterId id="2147484464" r:id="rId37"/>
    <p:sldMasterId id="2147484476" r:id="rId38"/>
    <p:sldMasterId id="2147484500" r:id="rId39"/>
    <p:sldMasterId id="2147484524" r:id="rId40"/>
    <p:sldMasterId id="2147484536" r:id="rId41"/>
    <p:sldMasterId id="2147484548" r:id="rId42"/>
    <p:sldMasterId id="2147484572" r:id="rId43"/>
    <p:sldMasterId id="2147484584" r:id="rId44"/>
    <p:sldMasterId id="2147484596" r:id="rId45"/>
    <p:sldMasterId id="2147484608" r:id="rId46"/>
    <p:sldMasterId id="2147484632" r:id="rId47"/>
    <p:sldMasterId id="2147484644" r:id="rId48"/>
    <p:sldMasterId id="2147484656" r:id="rId49"/>
    <p:sldMasterId id="2147484668" r:id="rId50"/>
    <p:sldMasterId id="2147484680" r:id="rId51"/>
    <p:sldMasterId id="2147484692" r:id="rId52"/>
    <p:sldMasterId id="2147484704" r:id="rId53"/>
    <p:sldMasterId id="2147484716" r:id="rId54"/>
    <p:sldMasterId id="2147484728" r:id="rId55"/>
    <p:sldMasterId id="2147484740" r:id="rId56"/>
    <p:sldMasterId id="2147484752" r:id="rId57"/>
  </p:sldMasterIdLst>
  <p:sldIdLst>
    <p:sldId id="338" r:id="rId58"/>
    <p:sldId id="466" r:id="rId59"/>
    <p:sldId id="467" r:id="rId60"/>
    <p:sldId id="468" r:id="rId61"/>
    <p:sldId id="469" r:id="rId62"/>
    <p:sldId id="481" r:id="rId63"/>
    <p:sldId id="479" r:id="rId64"/>
    <p:sldId id="470" r:id="rId65"/>
    <p:sldId id="337" r:id="rId66"/>
    <p:sldId id="471" r:id="rId67"/>
    <p:sldId id="473" r:id="rId68"/>
    <p:sldId id="472" r:id="rId69"/>
    <p:sldId id="437" r:id="rId70"/>
    <p:sldId id="474" r:id="rId71"/>
    <p:sldId id="480" r:id="rId72"/>
    <p:sldId id="483" r:id="rId73"/>
    <p:sldId id="445" r:id="rId74"/>
    <p:sldId id="443" r:id="rId75"/>
    <p:sldId id="346" r:id="rId76"/>
    <p:sldId id="446" r:id="rId77"/>
    <p:sldId id="440" r:id="rId78"/>
    <p:sldId id="455" r:id="rId79"/>
    <p:sldId id="441" r:id="rId80"/>
    <p:sldId id="439" r:id="rId81"/>
    <p:sldId id="257" r:id="rId82"/>
    <p:sldId id="258" r:id="rId83"/>
    <p:sldId id="361" r:id="rId84"/>
    <p:sldId id="477" r:id="rId85"/>
    <p:sldId id="478" r:id="rId86"/>
    <p:sldId id="476" r:id="rId87"/>
    <p:sldId id="375" r:id="rId88"/>
    <p:sldId id="381" r:id="rId89"/>
    <p:sldId id="390" r:id="rId90"/>
    <p:sldId id="382" r:id="rId91"/>
    <p:sldId id="385" r:id="rId92"/>
    <p:sldId id="487" r:id="rId93"/>
    <p:sldId id="488" r:id="rId94"/>
    <p:sldId id="482" r:id="rId95"/>
    <p:sldId id="458" r:id="rId96"/>
    <p:sldId id="457" r:id="rId97"/>
    <p:sldId id="389" r:id="rId98"/>
    <p:sldId id="461" r:id="rId99"/>
    <p:sldId id="460" r:id="rId100"/>
    <p:sldId id="386" r:id="rId101"/>
    <p:sldId id="374" r:id="rId102"/>
    <p:sldId id="373" r:id="rId103"/>
    <p:sldId id="486" r:id="rId104"/>
    <p:sldId id="372" r:id="rId105"/>
    <p:sldId id="371" r:id="rId106"/>
    <p:sldId id="369" r:id="rId107"/>
    <p:sldId id="454" r:id="rId108"/>
    <p:sldId id="449" r:id="rId109"/>
    <p:sldId id="451" r:id="rId110"/>
    <p:sldId id="450" r:id="rId111"/>
    <p:sldId id="452" r:id="rId112"/>
    <p:sldId id="447" r:id="rId113"/>
    <p:sldId id="397" r:id="rId114"/>
    <p:sldId id="403" r:id="rId115"/>
    <p:sldId id="402" r:id="rId116"/>
    <p:sldId id="401" r:id="rId117"/>
    <p:sldId id="400" r:id="rId118"/>
    <p:sldId id="410" r:id="rId119"/>
    <p:sldId id="399" r:id="rId120"/>
    <p:sldId id="411" r:id="rId121"/>
    <p:sldId id="398" r:id="rId122"/>
    <p:sldId id="489" r:id="rId123"/>
    <p:sldId id="409" r:id="rId124"/>
    <p:sldId id="407" r:id="rId125"/>
    <p:sldId id="406" r:id="rId126"/>
    <p:sldId id="405" r:id="rId127"/>
    <p:sldId id="404" r:id="rId128"/>
    <p:sldId id="273" r:id="rId129"/>
    <p:sldId id="274" r:id="rId130"/>
    <p:sldId id="275" r:id="rId131"/>
    <p:sldId id="276" r:id="rId132"/>
    <p:sldId id="277" r:id="rId133"/>
    <p:sldId id="278" r:id="rId134"/>
    <p:sldId id="334" r:id="rId135"/>
    <p:sldId id="279" r:id="rId136"/>
    <p:sldId id="281" r:id="rId137"/>
    <p:sldId id="282" r:id="rId138"/>
    <p:sldId id="283" r:id="rId139"/>
    <p:sldId id="335" r:id="rId140"/>
    <p:sldId id="284" r:id="rId141"/>
    <p:sldId id="285" r:id="rId142"/>
    <p:sldId id="286" r:id="rId143"/>
    <p:sldId id="332" r:id="rId144"/>
    <p:sldId id="333" r:id="rId145"/>
    <p:sldId id="490" r:id="rId146"/>
    <p:sldId id="419" r:id="rId147"/>
    <p:sldId id="418" r:id="rId148"/>
    <p:sldId id="417" r:id="rId149"/>
    <p:sldId id="416" r:id="rId150"/>
    <p:sldId id="287" r:id="rId151"/>
    <p:sldId id="491" r:id="rId152"/>
    <p:sldId id="290" r:id="rId153"/>
    <p:sldId id="289" r:id="rId154"/>
    <p:sldId id="291" r:id="rId155"/>
    <p:sldId id="292" r:id="rId156"/>
    <p:sldId id="293" r:id="rId157"/>
    <p:sldId id="295" r:id="rId158"/>
    <p:sldId id="296" r:id="rId159"/>
    <p:sldId id="297" r:id="rId160"/>
    <p:sldId id="298" r:id="rId161"/>
    <p:sldId id="299" r:id="rId162"/>
    <p:sldId id="331" r:id="rId163"/>
    <p:sldId id="424" r:id="rId164"/>
    <p:sldId id="425" r:id="rId165"/>
    <p:sldId id="300" r:id="rId166"/>
    <p:sldId id="301" r:id="rId167"/>
    <p:sldId id="302" r:id="rId168"/>
    <p:sldId id="308" r:id="rId169"/>
    <p:sldId id="309" r:id="rId170"/>
    <p:sldId id="310" r:id="rId171"/>
    <p:sldId id="311" r:id="rId172"/>
    <p:sldId id="312" r:id="rId173"/>
    <p:sldId id="313" r:id="rId174"/>
    <p:sldId id="314" r:id="rId175"/>
    <p:sldId id="315" r:id="rId176"/>
    <p:sldId id="316" r:id="rId177"/>
    <p:sldId id="317" r:id="rId178"/>
    <p:sldId id="318" r:id="rId179"/>
    <p:sldId id="341" r:id="rId180"/>
    <p:sldId id="320" r:id="rId181"/>
    <p:sldId id="342" r:id="rId182"/>
    <p:sldId id="321" r:id="rId183"/>
    <p:sldId id="322" r:id="rId184"/>
    <p:sldId id="463" r:id="rId185"/>
    <p:sldId id="464" r:id="rId186"/>
    <p:sldId id="323" r:id="rId187"/>
    <p:sldId id="462" r:id="rId188"/>
    <p:sldId id="324" r:id="rId189"/>
    <p:sldId id="325" r:id="rId190"/>
    <p:sldId id="465" r:id="rId191"/>
    <p:sldId id="484" r:id="rId192"/>
    <p:sldId id="485" r:id="rId193"/>
    <p:sldId id="326" r:id="rId194"/>
    <p:sldId id="327" r:id="rId19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114" d="100"/>
          <a:sy n="114" d="100"/>
        </p:scale>
        <p:origin x="-906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60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6.xml"/><Relationship Id="rId84" Type="http://schemas.openxmlformats.org/officeDocument/2006/relationships/slide" Target="slides/slide27.xml"/><Relationship Id="rId138" Type="http://schemas.openxmlformats.org/officeDocument/2006/relationships/slide" Target="slides/slide81.xml"/><Relationship Id="rId159" Type="http://schemas.openxmlformats.org/officeDocument/2006/relationships/slide" Target="slides/slide102.xml"/><Relationship Id="rId170" Type="http://schemas.openxmlformats.org/officeDocument/2006/relationships/slide" Target="slides/slide113.xml"/><Relationship Id="rId191" Type="http://schemas.openxmlformats.org/officeDocument/2006/relationships/slide" Target="slides/slide134.xml"/><Relationship Id="rId196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0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1.xml"/><Relationship Id="rId74" Type="http://schemas.openxmlformats.org/officeDocument/2006/relationships/slide" Target="slides/slide17.xml"/><Relationship Id="rId79" Type="http://schemas.openxmlformats.org/officeDocument/2006/relationships/slide" Target="slides/slide22.xml"/><Relationship Id="rId102" Type="http://schemas.openxmlformats.org/officeDocument/2006/relationships/slide" Target="slides/slide45.xml"/><Relationship Id="rId123" Type="http://schemas.openxmlformats.org/officeDocument/2006/relationships/slide" Target="slides/slide66.xml"/><Relationship Id="rId128" Type="http://schemas.openxmlformats.org/officeDocument/2006/relationships/slide" Target="slides/slide71.xml"/><Relationship Id="rId144" Type="http://schemas.openxmlformats.org/officeDocument/2006/relationships/slide" Target="slides/slide87.xml"/><Relationship Id="rId149" Type="http://schemas.openxmlformats.org/officeDocument/2006/relationships/slide" Target="slides/slide9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3.xml"/><Relationship Id="rId95" Type="http://schemas.openxmlformats.org/officeDocument/2006/relationships/slide" Target="slides/slide38.xml"/><Relationship Id="rId160" Type="http://schemas.openxmlformats.org/officeDocument/2006/relationships/slide" Target="slides/slide103.xml"/><Relationship Id="rId165" Type="http://schemas.openxmlformats.org/officeDocument/2006/relationships/slide" Target="slides/slide108.xml"/><Relationship Id="rId181" Type="http://schemas.openxmlformats.org/officeDocument/2006/relationships/slide" Target="slides/slide124.xml"/><Relationship Id="rId186" Type="http://schemas.openxmlformats.org/officeDocument/2006/relationships/slide" Target="slides/slide129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7.xml"/><Relationship Id="rId69" Type="http://schemas.openxmlformats.org/officeDocument/2006/relationships/slide" Target="slides/slide12.xml"/><Relationship Id="rId113" Type="http://schemas.openxmlformats.org/officeDocument/2006/relationships/slide" Target="slides/slide56.xml"/><Relationship Id="rId118" Type="http://schemas.openxmlformats.org/officeDocument/2006/relationships/slide" Target="slides/slide61.xml"/><Relationship Id="rId134" Type="http://schemas.openxmlformats.org/officeDocument/2006/relationships/slide" Target="slides/slide77.xml"/><Relationship Id="rId139" Type="http://schemas.openxmlformats.org/officeDocument/2006/relationships/slide" Target="slides/slide82.xml"/><Relationship Id="rId80" Type="http://schemas.openxmlformats.org/officeDocument/2006/relationships/slide" Target="slides/slide23.xml"/><Relationship Id="rId85" Type="http://schemas.openxmlformats.org/officeDocument/2006/relationships/slide" Target="slides/slide28.xml"/><Relationship Id="rId150" Type="http://schemas.openxmlformats.org/officeDocument/2006/relationships/slide" Target="slides/slide93.xml"/><Relationship Id="rId155" Type="http://schemas.openxmlformats.org/officeDocument/2006/relationships/slide" Target="slides/slide98.xml"/><Relationship Id="rId171" Type="http://schemas.openxmlformats.org/officeDocument/2006/relationships/slide" Target="slides/slide114.xml"/><Relationship Id="rId176" Type="http://schemas.openxmlformats.org/officeDocument/2006/relationships/slide" Target="slides/slide119.xml"/><Relationship Id="rId192" Type="http://schemas.openxmlformats.org/officeDocument/2006/relationships/slide" Target="slides/slide135.xml"/><Relationship Id="rId197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2.xml"/><Relationship Id="rId103" Type="http://schemas.openxmlformats.org/officeDocument/2006/relationships/slide" Target="slides/slide46.xml"/><Relationship Id="rId108" Type="http://schemas.openxmlformats.org/officeDocument/2006/relationships/slide" Target="slides/slide51.xml"/><Relationship Id="rId124" Type="http://schemas.openxmlformats.org/officeDocument/2006/relationships/slide" Target="slides/slide67.xml"/><Relationship Id="rId129" Type="http://schemas.openxmlformats.org/officeDocument/2006/relationships/slide" Target="slides/slide72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13.xml"/><Relationship Id="rId75" Type="http://schemas.openxmlformats.org/officeDocument/2006/relationships/slide" Target="slides/slide18.xml"/><Relationship Id="rId91" Type="http://schemas.openxmlformats.org/officeDocument/2006/relationships/slide" Target="slides/slide34.xml"/><Relationship Id="rId96" Type="http://schemas.openxmlformats.org/officeDocument/2006/relationships/slide" Target="slides/slide39.xml"/><Relationship Id="rId140" Type="http://schemas.openxmlformats.org/officeDocument/2006/relationships/slide" Target="slides/slide83.xml"/><Relationship Id="rId145" Type="http://schemas.openxmlformats.org/officeDocument/2006/relationships/slide" Target="slides/slide88.xml"/><Relationship Id="rId161" Type="http://schemas.openxmlformats.org/officeDocument/2006/relationships/slide" Target="slides/slide104.xml"/><Relationship Id="rId166" Type="http://schemas.openxmlformats.org/officeDocument/2006/relationships/slide" Target="slides/slide109.xml"/><Relationship Id="rId182" Type="http://schemas.openxmlformats.org/officeDocument/2006/relationships/slide" Target="slides/slide125.xml"/><Relationship Id="rId187" Type="http://schemas.openxmlformats.org/officeDocument/2006/relationships/slide" Target="slides/slide1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7.xml"/><Relationship Id="rId119" Type="http://schemas.openxmlformats.org/officeDocument/2006/relationships/slide" Target="slides/slide62.xml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3.xml"/><Relationship Id="rId65" Type="http://schemas.openxmlformats.org/officeDocument/2006/relationships/slide" Target="slides/slide8.xml"/><Relationship Id="rId81" Type="http://schemas.openxmlformats.org/officeDocument/2006/relationships/slide" Target="slides/slide24.xml"/><Relationship Id="rId86" Type="http://schemas.openxmlformats.org/officeDocument/2006/relationships/slide" Target="slides/slide29.xml"/><Relationship Id="rId130" Type="http://schemas.openxmlformats.org/officeDocument/2006/relationships/slide" Target="slides/slide73.xml"/><Relationship Id="rId135" Type="http://schemas.openxmlformats.org/officeDocument/2006/relationships/slide" Target="slides/slide78.xml"/><Relationship Id="rId151" Type="http://schemas.openxmlformats.org/officeDocument/2006/relationships/slide" Target="slides/slide94.xml"/><Relationship Id="rId156" Type="http://schemas.openxmlformats.org/officeDocument/2006/relationships/slide" Target="slides/slide99.xml"/><Relationship Id="rId177" Type="http://schemas.openxmlformats.org/officeDocument/2006/relationships/slide" Target="slides/slide120.xml"/><Relationship Id="rId198" Type="http://schemas.openxmlformats.org/officeDocument/2006/relationships/theme" Target="theme/theme1.xml"/><Relationship Id="rId172" Type="http://schemas.openxmlformats.org/officeDocument/2006/relationships/slide" Target="slides/slide115.xml"/><Relationship Id="rId193" Type="http://schemas.openxmlformats.org/officeDocument/2006/relationships/slide" Target="slides/slide136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2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9.xml"/><Relationship Id="rId97" Type="http://schemas.openxmlformats.org/officeDocument/2006/relationships/slide" Target="slides/slide40.xml"/><Relationship Id="rId104" Type="http://schemas.openxmlformats.org/officeDocument/2006/relationships/slide" Target="slides/slide47.xml"/><Relationship Id="rId120" Type="http://schemas.openxmlformats.org/officeDocument/2006/relationships/slide" Target="slides/slide63.xml"/><Relationship Id="rId125" Type="http://schemas.openxmlformats.org/officeDocument/2006/relationships/slide" Target="slides/slide68.xml"/><Relationship Id="rId141" Type="http://schemas.openxmlformats.org/officeDocument/2006/relationships/slide" Target="slides/slide84.xml"/><Relationship Id="rId146" Type="http://schemas.openxmlformats.org/officeDocument/2006/relationships/slide" Target="slides/slide89.xml"/><Relationship Id="rId167" Type="http://schemas.openxmlformats.org/officeDocument/2006/relationships/slide" Target="slides/slide110.xml"/><Relationship Id="rId188" Type="http://schemas.openxmlformats.org/officeDocument/2006/relationships/slide" Target="slides/slide13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4.xml"/><Relationship Id="rId92" Type="http://schemas.openxmlformats.org/officeDocument/2006/relationships/slide" Target="slides/slide35.xml"/><Relationship Id="rId162" Type="http://schemas.openxmlformats.org/officeDocument/2006/relationships/slide" Target="slides/slide105.xml"/><Relationship Id="rId183" Type="http://schemas.openxmlformats.org/officeDocument/2006/relationships/slide" Target="slides/slide12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9.xml"/><Relationship Id="rId87" Type="http://schemas.openxmlformats.org/officeDocument/2006/relationships/slide" Target="slides/slide30.xml"/><Relationship Id="rId110" Type="http://schemas.openxmlformats.org/officeDocument/2006/relationships/slide" Target="slides/slide53.xml"/><Relationship Id="rId115" Type="http://schemas.openxmlformats.org/officeDocument/2006/relationships/slide" Target="slides/slide58.xml"/><Relationship Id="rId131" Type="http://schemas.openxmlformats.org/officeDocument/2006/relationships/slide" Target="slides/slide74.xml"/><Relationship Id="rId136" Type="http://schemas.openxmlformats.org/officeDocument/2006/relationships/slide" Target="slides/slide79.xml"/><Relationship Id="rId157" Type="http://schemas.openxmlformats.org/officeDocument/2006/relationships/slide" Target="slides/slide100.xml"/><Relationship Id="rId178" Type="http://schemas.openxmlformats.org/officeDocument/2006/relationships/slide" Target="slides/slide121.xml"/><Relationship Id="rId61" Type="http://schemas.openxmlformats.org/officeDocument/2006/relationships/slide" Target="slides/slide4.xml"/><Relationship Id="rId82" Type="http://schemas.openxmlformats.org/officeDocument/2006/relationships/slide" Target="slides/slide25.xml"/><Relationship Id="rId152" Type="http://schemas.openxmlformats.org/officeDocument/2006/relationships/slide" Target="slides/slide95.xml"/><Relationship Id="rId173" Type="http://schemas.openxmlformats.org/officeDocument/2006/relationships/slide" Target="slides/slide116.xml"/><Relationship Id="rId194" Type="http://schemas.openxmlformats.org/officeDocument/2006/relationships/slide" Target="slides/slide137.xml"/><Relationship Id="rId199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20.xml"/><Relationship Id="rId100" Type="http://schemas.openxmlformats.org/officeDocument/2006/relationships/slide" Target="slides/slide43.xml"/><Relationship Id="rId105" Type="http://schemas.openxmlformats.org/officeDocument/2006/relationships/slide" Target="slides/slide48.xml"/><Relationship Id="rId126" Type="http://schemas.openxmlformats.org/officeDocument/2006/relationships/slide" Target="slides/slide69.xml"/><Relationship Id="rId147" Type="http://schemas.openxmlformats.org/officeDocument/2006/relationships/slide" Target="slides/slide90.xml"/><Relationship Id="rId168" Type="http://schemas.openxmlformats.org/officeDocument/2006/relationships/slide" Target="slides/slide11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5.xml"/><Relationship Id="rId93" Type="http://schemas.openxmlformats.org/officeDocument/2006/relationships/slide" Target="slides/slide36.xml"/><Relationship Id="rId98" Type="http://schemas.openxmlformats.org/officeDocument/2006/relationships/slide" Target="slides/slide41.xml"/><Relationship Id="rId121" Type="http://schemas.openxmlformats.org/officeDocument/2006/relationships/slide" Target="slides/slide64.xml"/><Relationship Id="rId142" Type="http://schemas.openxmlformats.org/officeDocument/2006/relationships/slide" Target="slides/slide85.xml"/><Relationship Id="rId163" Type="http://schemas.openxmlformats.org/officeDocument/2006/relationships/slide" Target="slides/slide106.xml"/><Relationship Id="rId184" Type="http://schemas.openxmlformats.org/officeDocument/2006/relationships/slide" Target="slides/slide127.xml"/><Relationship Id="rId189" Type="http://schemas.openxmlformats.org/officeDocument/2006/relationships/slide" Target="slides/slide13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0.xml"/><Relationship Id="rId116" Type="http://schemas.openxmlformats.org/officeDocument/2006/relationships/slide" Target="slides/slide59.xml"/><Relationship Id="rId137" Type="http://schemas.openxmlformats.org/officeDocument/2006/relationships/slide" Target="slides/slide80.xml"/><Relationship Id="rId158" Type="http://schemas.openxmlformats.org/officeDocument/2006/relationships/slide" Target="slides/slide10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5.xml"/><Relationship Id="rId83" Type="http://schemas.openxmlformats.org/officeDocument/2006/relationships/slide" Target="slides/slide26.xml"/><Relationship Id="rId88" Type="http://schemas.openxmlformats.org/officeDocument/2006/relationships/slide" Target="slides/slide31.xml"/><Relationship Id="rId111" Type="http://schemas.openxmlformats.org/officeDocument/2006/relationships/slide" Target="slides/slide54.xml"/><Relationship Id="rId132" Type="http://schemas.openxmlformats.org/officeDocument/2006/relationships/slide" Target="slides/slide75.xml"/><Relationship Id="rId153" Type="http://schemas.openxmlformats.org/officeDocument/2006/relationships/slide" Target="slides/slide96.xml"/><Relationship Id="rId174" Type="http://schemas.openxmlformats.org/officeDocument/2006/relationships/slide" Target="slides/slide117.xml"/><Relationship Id="rId179" Type="http://schemas.openxmlformats.org/officeDocument/2006/relationships/slide" Target="slides/slide122.xml"/><Relationship Id="rId195" Type="http://schemas.openxmlformats.org/officeDocument/2006/relationships/slide" Target="slides/slide138.xml"/><Relationship Id="rId190" Type="http://schemas.openxmlformats.org/officeDocument/2006/relationships/slide" Target="slides/slide133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9.xml"/><Relationship Id="rId127" Type="http://schemas.openxmlformats.org/officeDocument/2006/relationships/slide" Target="slides/slide70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16.xml"/><Relationship Id="rId78" Type="http://schemas.openxmlformats.org/officeDocument/2006/relationships/slide" Target="slides/slide21.xml"/><Relationship Id="rId94" Type="http://schemas.openxmlformats.org/officeDocument/2006/relationships/slide" Target="slides/slide37.xml"/><Relationship Id="rId99" Type="http://schemas.openxmlformats.org/officeDocument/2006/relationships/slide" Target="slides/slide42.xml"/><Relationship Id="rId101" Type="http://schemas.openxmlformats.org/officeDocument/2006/relationships/slide" Target="slides/slide44.xml"/><Relationship Id="rId122" Type="http://schemas.openxmlformats.org/officeDocument/2006/relationships/slide" Target="slides/slide65.xml"/><Relationship Id="rId143" Type="http://schemas.openxmlformats.org/officeDocument/2006/relationships/slide" Target="slides/slide86.xml"/><Relationship Id="rId148" Type="http://schemas.openxmlformats.org/officeDocument/2006/relationships/slide" Target="slides/slide91.xml"/><Relationship Id="rId164" Type="http://schemas.openxmlformats.org/officeDocument/2006/relationships/slide" Target="slides/slide107.xml"/><Relationship Id="rId169" Type="http://schemas.openxmlformats.org/officeDocument/2006/relationships/slide" Target="slides/slide112.xml"/><Relationship Id="rId185" Type="http://schemas.openxmlformats.org/officeDocument/2006/relationships/slide" Target="slides/slide12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23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11.xml"/><Relationship Id="rId89" Type="http://schemas.openxmlformats.org/officeDocument/2006/relationships/slide" Target="slides/slide32.xml"/><Relationship Id="rId112" Type="http://schemas.openxmlformats.org/officeDocument/2006/relationships/slide" Target="slides/slide55.xml"/><Relationship Id="rId133" Type="http://schemas.openxmlformats.org/officeDocument/2006/relationships/slide" Target="slides/slide76.xml"/><Relationship Id="rId154" Type="http://schemas.openxmlformats.org/officeDocument/2006/relationships/slide" Target="slides/slide97.xml"/><Relationship Id="rId175" Type="http://schemas.openxmlformats.org/officeDocument/2006/relationships/slide" Target="slides/slide1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/>
              <a:t>כ"ד/אדר/תשע"ה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520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/>
              <a:t>כ"ד/אדר/תשע"ה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46675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856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958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600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589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581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3131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196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275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489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5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/>
              <a:t>כ"ד/אדר/תשע"ה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9665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444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781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208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040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940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473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821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285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0608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62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525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047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592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209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012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077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116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706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83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04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22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083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495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488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825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001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735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739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954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980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758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29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4454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7681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8620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194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809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2776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6361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9204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3504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056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38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206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407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4780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777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408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6516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470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9947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0208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17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15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738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3094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3146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6592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343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0302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928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029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0871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760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959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99966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5311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8537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247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6383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6942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426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5778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853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868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30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3561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3733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592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8628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6909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7050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2473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4708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7514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9505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88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6907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0343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8044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5938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2619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7990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213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3146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7236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5199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8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/>
              <a:t>כ"ד/אדר/תשע"ה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10088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5989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7764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073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5119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5277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7783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3148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9512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3189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83410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13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9507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7976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0019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77606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58291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4391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52337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5979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7791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1987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16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2436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5000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6683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1634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1726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8829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63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117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9412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0257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99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3262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2511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6573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8366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7335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5063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8670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5990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6752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4366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72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3626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1571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4645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7598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38459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9062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6083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6147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4405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7739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71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4868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172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060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3205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5245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75138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7657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8672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03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3747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06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7863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1645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8672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6974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50574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699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1101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2433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5373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5636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3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3912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2967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8987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2212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2131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9463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3646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3575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7902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89857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916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0855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7881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3482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3919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8217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3221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6013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1429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5994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9249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11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0375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8260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7367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4029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94451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8824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6678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9726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7157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7968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28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/>
              <a:t>כ"ד/אדר/תשע"ה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0858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5760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1193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5902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6533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2992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5686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69838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3092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8794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8013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94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92973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5593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317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8281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7906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2675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3591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2804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1267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6789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55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8649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3977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4412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1958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521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5892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5392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0436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9003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82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92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0258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3351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16913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50613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08530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64964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9352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75506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97696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7606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74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886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436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56020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455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0014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5970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1351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9790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48107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6036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209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1696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5376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6499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26341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6105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3812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9630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56699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069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9058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53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964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8370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7003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8988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10732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76187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9691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4469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03035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30056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95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41268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95843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2798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45663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21594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38050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0789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3395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474116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88739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468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8879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892055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864380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3917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1055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55248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63355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04162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59730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39947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890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6387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72424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210442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8073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75835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33961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84366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30285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9955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24933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68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/>
              <a:t>כ"ד/אדר/תשע"ה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2368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5338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93074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6428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92153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4462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6990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20554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12480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64955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7403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44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2301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287203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39877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6953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70584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92350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1038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8674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702058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66714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3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54173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9781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828270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21639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571971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93125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3989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64470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4461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34393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823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4888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41915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54768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62180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46273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99933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3514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7019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4882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74385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977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45563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09184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84713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075541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8193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357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73407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4957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6256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6760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472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25056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578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68128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0474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14159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78023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20646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03364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42313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34381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02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129264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1578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925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35275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62749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18215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00476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96350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84724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06466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8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5377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7754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80580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3380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30103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50281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8637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3799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4279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62924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217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89337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57561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371704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40938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70027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74985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969312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7843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5863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8871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457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991846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5807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33543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8880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33161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03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32722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92779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73776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742006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85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/>
              <a:t>כ"ד/אדר/תשע"ה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22018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65258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51451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90567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84632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85948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67629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06819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0252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37725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60605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11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817990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59478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88253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713537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28176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53031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5329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553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86852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21518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422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0418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329340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15276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80019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28607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34369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815962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61960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48347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1075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6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59949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51548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12917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26028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86916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05102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96008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69227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6314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48295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69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5826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11733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3582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7527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7368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29469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3869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330057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76782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14036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45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16474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21493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75392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45322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10362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65188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57079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56605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073191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66734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30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38080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71964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88907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95734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80709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43190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00479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35204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03777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4237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614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090766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79976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75719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3509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84476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60001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22292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57380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49873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59873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122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05238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85149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49001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85616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54386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88396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97477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36977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11986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30950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410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50765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03355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11447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59593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15160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96639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2576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62873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349059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34848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1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/>
              <a:t>כ"ד/אדר/תשע"ה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71702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34314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48317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41612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69559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96847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28863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32563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97360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73378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36939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616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14177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77940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75991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02080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14587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82756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93221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02134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71090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07214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5556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32613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38455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61945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91133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92777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72594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28179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65213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31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496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8115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037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833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939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68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7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/>
              <a:t>כ"ד/אדר/תשע"ה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679464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68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001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5146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122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716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5973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286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749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825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8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/>
              <a:t>כ"ד/אדר/תשע"ה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57563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893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1733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598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427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153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868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742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497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382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2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3141-74D6-4929-AAC2-4C6FCD5F2FA3}" type="datetimeFigureOut">
              <a:rPr lang="he-IL" smtClean="0"/>
              <a:t>כ"ד/אדר/תשע"ה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811E-B849-49D2-907D-924478A856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04581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377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358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684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757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911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137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762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174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487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DF967-0FF5-4B95-A43F-B6AD204AA1E6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684A4-A753-4CFE-9BDE-06160AF6FDE6}" type="slidenum">
              <a:rPr lang="he-I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32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4.xml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/>
              <a:t>כ"ד/אדר/תשע"ה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38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5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91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6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3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1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1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3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2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1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9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9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1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2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8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6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3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9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2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0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9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6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6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20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8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8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2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3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12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1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8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7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7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3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5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8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59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9" r:id="rId1"/>
    <p:sldLayoutId id="2147484610" r:id="rId2"/>
    <p:sldLayoutId id="2147484611" r:id="rId3"/>
    <p:sldLayoutId id="2147484612" r:id="rId4"/>
    <p:sldLayoutId id="2147484613" r:id="rId5"/>
    <p:sldLayoutId id="2147484614" r:id="rId6"/>
    <p:sldLayoutId id="2147484615" r:id="rId7"/>
    <p:sldLayoutId id="2147484616" r:id="rId8"/>
    <p:sldLayoutId id="2147484617" r:id="rId9"/>
    <p:sldLayoutId id="2147484618" r:id="rId10"/>
    <p:sldLayoutId id="214748461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6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45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5" r:id="rId1"/>
    <p:sldLayoutId id="2147484646" r:id="rId2"/>
    <p:sldLayoutId id="2147484647" r:id="rId3"/>
    <p:sldLayoutId id="2147484648" r:id="rId4"/>
    <p:sldLayoutId id="2147484649" r:id="rId5"/>
    <p:sldLayoutId id="2147484650" r:id="rId6"/>
    <p:sldLayoutId id="2147484651" r:id="rId7"/>
    <p:sldLayoutId id="2147484652" r:id="rId8"/>
    <p:sldLayoutId id="2147484653" r:id="rId9"/>
    <p:sldLayoutId id="2147484654" r:id="rId10"/>
    <p:sldLayoutId id="214748465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3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7" r:id="rId1"/>
    <p:sldLayoutId id="2147484658" r:id="rId2"/>
    <p:sldLayoutId id="2147484659" r:id="rId3"/>
    <p:sldLayoutId id="2147484660" r:id="rId4"/>
    <p:sldLayoutId id="2147484661" r:id="rId5"/>
    <p:sldLayoutId id="2147484662" r:id="rId6"/>
    <p:sldLayoutId id="2147484663" r:id="rId7"/>
    <p:sldLayoutId id="2147484664" r:id="rId8"/>
    <p:sldLayoutId id="2147484665" r:id="rId9"/>
    <p:sldLayoutId id="2147484666" r:id="rId10"/>
    <p:sldLayoutId id="214748466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4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7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9" r:id="rId1"/>
    <p:sldLayoutId id="2147484670" r:id="rId2"/>
    <p:sldLayoutId id="2147484671" r:id="rId3"/>
    <p:sldLayoutId id="2147484672" r:id="rId4"/>
    <p:sldLayoutId id="2147484673" r:id="rId5"/>
    <p:sldLayoutId id="2147484674" r:id="rId6"/>
    <p:sldLayoutId id="2147484675" r:id="rId7"/>
    <p:sldLayoutId id="2147484676" r:id="rId8"/>
    <p:sldLayoutId id="2147484677" r:id="rId9"/>
    <p:sldLayoutId id="2147484678" r:id="rId10"/>
    <p:sldLayoutId id="214748467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9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5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3" r:id="rId1"/>
    <p:sldLayoutId id="2147484694" r:id="rId2"/>
    <p:sldLayoutId id="2147484695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01" r:id="rId9"/>
    <p:sldLayoutId id="2147484702" r:id="rId10"/>
    <p:sldLayoutId id="214748470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2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5" r:id="rId1"/>
    <p:sldLayoutId id="2147484706" r:id="rId2"/>
    <p:sldLayoutId id="2147484707" r:id="rId3"/>
    <p:sldLayoutId id="2147484708" r:id="rId4"/>
    <p:sldLayoutId id="2147484709" r:id="rId5"/>
    <p:sldLayoutId id="2147484710" r:id="rId6"/>
    <p:sldLayoutId id="2147484711" r:id="rId7"/>
    <p:sldLayoutId id="2147484712" r:id="rId8"/>
    <p:sldLayoutId id="2147484713" r:id="rId9"/>
    <p:sldLayoutId id="2147484714" r:id="rId10"/>
    <p:sldLayoutId id="214748471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3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7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0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1" r:id="rId1"/>
    <p:sldLayoutId id="2147484742" r:id="rId2"/>
    <p:sldLayoutId id="2147484743" r:id="rId3"/>
    <p:sldLayoutId id="2147484744" r:id="rId4"/>
    <p:sldLayoutId id="2147484745" r:id="rId5"/>
    <p:sldLayoutId id="2147484746" r:id="rId6"/>
    <p:sldLayoutId id="2147484747" r:id="rId7"/>
    <p:sldLayoutId id="2147484748" r:id="rId8"/>
    <p:sldLayoutId id="2147484749" r:id="rId9"/>
    <p:sldLayoutId id="2147484750" r:id="rId10"/>
    <p:sldLayoutId id="214748475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43141-74D6-4929-AAC2-4C6FCD5F2FA3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811E-B849-49D2-907D-924478A8563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6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2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0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DF967-0FF5-4B95-A43F-B6AD204AA1E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כ"ד/אדר/תשע"ה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84A4-A753-4CFE-9BDE-06160AF6FDE6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9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6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7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9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0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8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0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9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8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7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6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8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7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9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5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3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0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9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9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8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7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6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6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5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4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3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5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4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3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2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147248" cy="28803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e-IL" sz="22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r>
              <a:rPr lang="he-IL" sz="31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/>
            </a:r>
            <a:br>
              <a:rPr lang="he-IL" sz="31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</a:br>
            <a:r>
              <a:rPr lang="he-IL" sz="22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 </a:t>
            </a:r>
            <a:r>
              <a:rPr lang="he-IL" sz="27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דרום אמריקה </a:t>
            </a:r>
            <a:r>
              <a:rPr lang="he-IL" sz="3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/>
            </a:r>
            <a:br>
              <a:rPr lang="he-IL" sz="3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</a:br>
            <a:r>
              <a:rPr lang="he-IL" sz="3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איילה גאוגרפית</a:t>
            </a:r>
            <a:br>
              <a:rPr lang="he-IL" sz="3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</a:br>
            <a:r>
              <a:rPr lang="he-IL" sz="18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פטגוניה, קראטרה אוסטרל, קרחונים, איגווסו, ריו </a:t>
            </a:r>
            <a:r>
              <a:rPr lang="he-IL" sz="22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/>
            </a:r>
            <a:br>
              <a:rPr lang="he-IL" sz="22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</a:br>
            <a:r>
              <a:rPr lang="he-IL" sz="22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/>
            </a:r>
            <a:br>
              <a:rPr lang="he-IL" sz="22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</a:br>
            <a:r>
              <a:rPr lang="he-IL" sz="1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צילם </a:t>
            </a:r>
            <a:r>
              <a:rPr lang="he-IL" sz="1600" b="1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/ </a:t>
            </a:r>
            <a:r>
              <a:rPr lang="he-IL" sz="1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הדריך  אשחר יופה</a:t>
            </a:r>
            <a:endParaRPr lang="he-IL" sz="1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0888"/>
            <a:ext cx="5492859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75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7346" name="Picture 2" descr="F:\קרטרה 15 תמונות\IMG_13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0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7890" name="Picture 2" descr="F:\s.america2\P10705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696744" cy="51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82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9938" name="Picture 2" descr="F:\s.america2\P10705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6984776" cy="5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9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ערב טנגו סוחף בבואנוס איירס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40962" name="Picture 2" descr="F:\s.america2\P10705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272808" cy="51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66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אחח.. ארחנטינה.. ארגנטינה..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41986" name="Picture 2" descr="F:\s.america2\P10705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034617" cy="478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26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3011" name="Picture 3" descr="F:\s.america2\P10705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1" y="620688"/>
            <a:ext cx="7200800" cy="55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8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מפלי איגוואסו</a:t>
            </a:r>
            <a:endParaRPr lang="he-IL" sz="32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44034" name="Picture 2" descr="F:\s.america2\P1070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63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8611" name="Picture 3" descr="F:\s.america2\P10705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7" y="980728"/>
            <a:ext cx="7056784" cy="51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72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9634" name="Picture 2" descr="F:\קרטרה 15 תמונות\IMG_19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64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73730" name="Picture 2" descr="F:\קרטרה 15 תמונות\IMG_2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92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he-IL" sz="32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בצד הארגנטינאי</a:t>
            </a:r>
            <a:endParaRPr lang="he-IL" sz="32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45058" name="Picture 2" descr="F:\s.america2\P10705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272808" cy="53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00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20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הליכות בין אגמים וקרחונים</a:t>
            </a:r>
            <a:endParaRPr lang="he-IL" sz="20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24578" name="Picture 2" descr="F:\s.america2\P1070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768751" cy="510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14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ובצד הברזילאי</a:t>
            </a:r>
            <a:endParaRPr lang="he-IL" sz="32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46083" name="Picture 3" descr="F:\s.america2\P10706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17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7106" name="Picture 2" descr="F:\s.america2\P10706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06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8130" name="Picture 2" descr="F:\s.america2\P10706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704855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15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9154" name="Picture 2" descr="F:\s.america2\P10706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416824" cy="544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34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0178" name="Picture 2" descr="F:\s.america2\P10707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200799" cy="53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74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1202" name="Picture 2" descr="F:\s.america2\P10707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9" y="836712"/>
            <a:ext cx="6840760" cy="5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86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2226" name="Picture 2" descr="F:\s.america2\P10707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3" y="620688"/>
            <a:ext cx="7272808" cy="55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4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ביער הגשם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53250" name="Picture 2" descr="F:\s.america2\P10707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871700" y="1592796"/>
            <a:ext cx="54006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4275" name="Picture 3" descr="F:\s.america2\P10707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6768752" cy="53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7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5298" name="Picture 2" descr="F:\s.america2\P10708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1" y="980728"/>
            <a:ext cx="6408712" cy="51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2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7410" name="Picture 2" descr="F:\קרטרה 15 תמונות\IMG_08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16824" cy="55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33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he-IL" sz="28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נחיתה רכה בחופי ריו  </a:t>
            </a:r>
            <a:endParaRPr lang="he-IL" sz="28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56322" name="Picture 2" descr="F:\s.america2\P10708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36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he-IL" sz="28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שמורת יער טז'וקה, ריו</a:t>
            </a:r>
            <a:endParaRPr lang="he-IL" sz="28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57346" name="Picture 2" descr="F:\s.america2\P10708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552728" cy="50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03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8370" name="Picture 2" descr="F:\s.america2\P10708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676875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43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he-IL" sz="28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מראש הר הסוכר</a:t>
            </a:r>
            <a:endParaRPr lang="he-IL" sz="28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79874" name="Picture 2" descr="F:\s.america2\P10709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6034617" cy="47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1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0418" name="Picture 2" descr="F:\s.america2\P10709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77686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9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80898" name="Picture 2" descr="F:\s.america2\P10709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128792" cy="531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71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ריו היפה בערים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61442" name="Picture 2" descr="F:\s.america2\P1070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43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2466" name="Picture 2" descr="F:\s.america2\P10708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77686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2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he-IL" sz="20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הקרנבל בריו</a:t>
            </a:r>
            <a:endParaRPr lang="he-IL" sz="20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75778" name="Picture 2" descr="F:\קרטרה 15 תמונות\IMG_21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40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ובמצעד המנצחות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76802" name="Picture 2" descr="F:\קרטרה 15 תמונות\IMG_2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16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פוקון והר הגעש וייה-ריקה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35842" name="Picture 2" descr="F:\קרטרה 15 תמונות\IMG_0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27280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69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20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סיור מרתק בפאוולות </a:t>
            </a:r>
            <a:endParaRPr lang="he-IL" sz="20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63490" name="Picture 2" descr="F:\s.america2\P10708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10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83970" name="Picture 2" descr="F:\קרטרה 15 תמונות\IMG_2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29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720080"/>
          </a:xfrm>
        </p:spPr>
        <p:txBody>
          <a:bodyPr>
            <a:normAutofit/>
          </a:bodyPr>
          <a:lstStyle/>
          <a:p>
            <a:r>
              <a:rPr lang="he-IL" sz="1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כתבינו מתכוננים לאולימפיאדה, אצטדיון מרקנה, ריו</a:t>
            </a:r>
            <a:endParaRPr lang="he-IL" sz="1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64514" name="Picture 2" descr="F:\s.america2\P10708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42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5538" name="Picture 2" descr="F:\s.america2\P10708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7" y="764704"/>
            <a:ext cx="770485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55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he-IL" sz="18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ולקינוח, שייט בין האיים הטרופיים מדרום לריו</a:t>
            </a:r>
            <a:endParaRPr lang="he-IL" sz="18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82946" name="Picture 2" descr="F:\קרטרה 15 תמונות\IMG_2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12879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87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78850" name="Picture 2" descr="F:\קרטרה 15 תמונות\IMG_22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416824" cy="52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55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81922" name="Picture 2" descr="F:\קרטרה 15 תמונות\IMG_23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272808" cy="51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52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6562" name="Picture 2" descr="F:\s.america2\P10708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657433" y="1303007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17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להתראות בדרום אמריקה</a:t>
            </a:r>
            <a:br>
              <a:rPr lang="he-IL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</a:br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איילה גיאוגרפית</a:t>
            </a:r>
            <a:endParaRPr lang="he-IL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67586" name="Picture 2" descr="F:\s.america2\P10707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50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20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endParaRPr lang="he-IL" sz="20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8194" name="Picture 2" descr="F:\s.america stills1\P10607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764704"/>
            <a:ext cx="61206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 smtClean="0">
                <a:solidFill>
                  <a:prstClr val="white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חציית האנדים דרך האגמים</a:t>
            </a:r>
            <a:endParaRPr lang="he-IL" sz="2400" dirty="0">
              <a:solidFill>
                <a:prstClr val="white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6383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6146" name="Picture 2" descr="F:\s.america stills1\P10606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48883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28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7171" name="Picture 3" descr="F:\קרטרה 15 תמונות\IMG_01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704856" cy="53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86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הר הגעש אוסורנו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81922" name="Picture 2" descr="F:\s.america stills1\P10607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704856" cy="5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39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9218" name="Picture 2" descr="F:\s.america stills1\P10607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9" y="908720"/>
            <a:ext cx="6408712" cy="52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77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 descr="F:\קרטרה 15 תמונות\IMG_00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45686" y="1934834"/>
            <a:ext cx="572463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7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he-IL" sz="18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טיול טבע פראי בפינות היפות והנידחות של צ'ילה ודרום ארגנטינה</a:t>
            </a:r>
            <a:endParaRPr lang="he-IL" sz="18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32770" name="Picture 2" descr="F:\קרטרה 15 תמונות\IMG_02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488832" cy="529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58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he-IL" sz="32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endParaRPr lang="he-IL" sz="32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10242" name="Picture 2" descr="F:\s.america stills1\P10607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27280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87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098" name="Picture 2" descr="F:\s.america stills1\P1060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2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34818" name="Picture 2" descr="F:\קרטרה 15 תמונות\IMG_0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0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שמורת </a:t>
            </a:r>
            <a:r>
              <a:rPr lang="he-IL" sz="2400" dirty="0" err="1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טרונאדור</a:t>
            </a:r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5122" name="Picture 2" descr="F:\s.america stills1\P10606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768752" cy="50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24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he-IL" sz="28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 </a:t>
            </a:r>
            <a:endParaRPr lang="he-IL" sz="28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77826" name="Picture 2" descr="F:\s.america stills1\P1060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34481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458" y="692696"/>
            <a:ext cx="6364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חציית האנדים דרך שבעת האגמים 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2165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ברילוצ'ה ואגם נאוול והאפי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1026" name="Picture 2" descr="F:\s.america stills1\P1060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488832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08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תצפית הקמפניירו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2050" name="Picture 2" descr="F:\s.america stills1\P10605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56084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52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מסלולי הליכה נפלאים לאורך הקרטרה אוסטרל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11266" name="Picture 2" descr="F:\קרטרה 15 תמונות\IMG_04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344816" cy="50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1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שייט למלון הנפלא </a:t>
            </a:r>
            <a:r>
              <a:rPr lang="he-IL" sz="2400" dirty="0" err="1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בפיוהאפי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31746" name="Picture 2" descr="F:\קרטרה 15 תמונות\IMG_0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64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43" name="Picture 3" descr="F:\קרטרה 15 תמונות\IMG_04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583668" y="1520788"/>
            <a:ext cx="626469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53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432048"/>
          </a:xfrm>
        </p:spPr>
        <p:txBody>
          <a:bodyPr>
            <a:normAutofit/>
          </a:bodyPr>
          <a:lstStyle/>
          <a:p>
            <a:r>
              <a:rPr lang="he-IL" sz="18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פיורד פאיוהאפי הנידח - ארכיפלג האיים של דרום צ'ילה</a:t>
            </a:r>
            <a:endParaRPr lang="he-IL" sz="18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9218" name="Picture 2" descr="F:\קרטרה 15 תמונות\IMG_0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704856" cy="52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41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233" y="1601369"/>
            <a:ext cx="6791533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23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9458" name="Picture 2" descr="F:\קרטרה 15 תמונות\IMG_09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14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2530" name="Picture 2" descr="F:\קרטרה 15 תמונות\IMG_09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049940" y="1558572"/>
            <a:ext cx="5627306" cy="375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65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he-IL" sz="18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אירוח חם בסגנון דרום אמריקאי </a:t>
            </a:r>
            <a:endParaRPr lang="he-IL" sz="18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43010" name="Picture 2" descr="F:\קרטרה 15 תמונות\IMG_1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653638" y="1810858"/>
            <a:ext cx="5844876" cy="389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43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3554" name="Picture 2" descr="F:\קרטרה 15 תמונות\IMG_1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346800" cy="42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33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המעיינות החמים על פיורד פאיוהאפי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38914" name="Picture 2" descr="F:\קרטרה 15 תמונות\IMG_0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39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he-IL" sz="16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מעינות חמים בלב יערות הגשם לחוף האוקיאנוס השקט </a:t>
            </a:r>
            <a:endParaRPr lang="he-IL" sz="16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2050" name="Picture 2" descr="F:\קרטרה 15 תמונות\IMG_0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013678" y="1954874"/>
            <a:ext cx="5412828" cy="360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9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074" name="Picture 2" descr="F:\קרטרה 15 תמונות\IMG_04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972029" y="1780499"/>
            <a:ext cx="5662723" cy="37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06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9698" name="Picture 2" descr="F:\קרטרה 15 תמונות\IMG_04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460289" y="1572159"/>
            <a:ext cx="6140872" cy="409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51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ביער המכושף על הקרטרה אוסטרל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15362" name="Picture 2" descr="F:\קרטרה 15 תמונות\IMG_06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22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1506" name="Picture 2" descr="F:\קרטרה 15 תמונות\IMG_09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128792" cy="53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61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4338" name="Picture 2" descr="F:\קרטרה 15 תמונות\IMG_06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534226" y="1426216"/>
            <a:ext cx="6129299" cy="40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99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1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יער השרכים המכושף</a:t>
            </a:r>
            <a:endParaRPr lang="he-IL" sz="1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41986" name="Picture 2" descr="F:\קרטרה 15 תמונות\IMG_05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200197" y="2344419"/>
            <a:ext cx="4836791" cy="326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10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7650" name="Picture 2" descr="F:\קרטרה 15 תמונות\IMG_0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124744"/>
            <a:ext cx="6922864" cy="50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35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2290" name="Picture 2" descr="F:\קרטרה 15 תמונות\IMG_04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29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9938" name="Picture 2" descr="F:\קרטרה 15 תמונות\IMG_0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8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he-IL" sz="20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שייט למערות השיש באגם חנראל קררה</a:t>
            </a:r>
            <a:endParaRPr lang="he-IL" sz="20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20482" name="Picture 2" descr="F:\קרטרה 15 תמונות\IMG_08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925706" y="2042846"/>
            <a:ext cx="550861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59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5602" name="Picture 2" descr="F:\קרטרה 15 תמונות\IMG_08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97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 descr="F:\קרטרה 15 תמונות\IMG_08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416824" cy="50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14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6626" name="Picture 2" descr="F:\קרטרה 15 תמונות\IMG_08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14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8434" name="Picture 2" descr="F:\קרטרה 15 תמונות\IMG_08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2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עיירות הגאוצ'וס הנידחות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6146" name="Picture 2" descr="F:\קרטרה 15 תמונות\IMG_01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76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6386" name="Picture 2" descr="F:\קרטרה 15 תמונות\IMG_07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72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>
            <a:normAutofit/>
          </a:bodyPr>
          <a:lstStyle/>
          <a:p>
            <a:r>
              <a:rPr lang="he-IL" sz="20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בעיר הדרומית פונטה ארנאס על מצרי מגלן</a:t>
            </a:r>
            <a:endParaRPr lang="he-IL" sz="20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44034" name="Picture 2" descr="F:\קרטרה 15 תמונות\IMG_1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815765" y="1936763"/>
            <a:ext cx="5736209" cy="382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90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he-IL" sz="20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פינגווינים יוצאים מהים, מצרי מגלן</a:t>
            </a:r>
            <a:endParaRPr lang="he-IL" sz="20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78850" name="Picture 2" descr="F:\s.america stills1\P10608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9" y="1268760"/>
            <a:ext cx="6336704" cy="48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9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5362" name="Picture 2" descr="F:\s.america stills1\P10608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848872" cy="53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54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4338" name="Picture 2" descr="F:\s.america stills1\P10608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1" y="836712"/>
            <a:ext cx="7344816" cy="5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1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he-IL" sz="20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אחרי יום שטח עמוס חוויות, במלון שבפורטו נטאלס, צ'ילה</a:t>
            </a:r>
            <a:endParaRPr lang="he-IL" sz="20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16386" name="Picture 2" descr="F:\s.america stills1\P10608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70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5058" name="Picture 2" descr="F:\קרטרה 15 תמונות\IMG_11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788944" cy="49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75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he-IL" sz="20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פיורד התקווה האחרונה</a:t>
            </a:r>
            <a:endParaRPr lang="he-IL" sz="20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46082" name="Picture 2" descr="F:\קרטרה 15 תמונות\IMG_11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4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he-IL" sz="20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הליכות בפארק טורוס דל-פיינה</a:t>
            </a:r>
            <a:endParaRPr lang="he-IL" sz="20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52226" name="Picture 2" descr="F:\קרטרה 15 תמונות\IMG_12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36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1202" name="Picture 2" descr="F:\קרטרה 15 תמונות\IMG_12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619672" y="1556792"/>
            <a:ext cx="604867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77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יין טוב ובשר אסאדו משובח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24578" name="Picture 2" descr="F:\קרטרה 15 תמונות\IMG_1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231740" y="2168860"/>
            <a:ext cx="496855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28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0178" name="Picture 2" descr="F:\קרטרה 15 תמונות\IMG_1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40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9154" name="Picture 2" descr="F:\קרטרה 15 תמונות\IMG_1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05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9394" name="Picture 2" descr="F:\קרטרה 15 תמונות\IMG_14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96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8130" name="Picture 2" descr="F:\קרטרה 15 תמונות\IMG_12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1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0418" name="Picture 2" descr="F:\קרטרה 15 תמונות\IMG_1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421650" y="1394774"/>
            <a:ext cx="637270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57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7106" name="Picture 2" descr="F:\קרטרה 15 תמונות\IMG_11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136253" y="1232076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27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098" name="Picture 2" descr="F:\קרטרה 15 תמונות\IMG_13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344816" cy="50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14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8370" name="Picture 2" descr="F:\קרטרה 15 תמונות\IMG_13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73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6322" name="Picture 2" descr="F:\קרטרה 15 תמונות\IMG_13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59545" y="1632943"/>
            <a:ext cx="6073528" cy="404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04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5298" name="Picture 2" descr="F:\קרטרה 15 תמונות\IMG_1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12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he-IL" sz="18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כשמעל תמיד כיפות הקרח של שרשרת האנדים</a:t>
            </a:r>
            <a:endParaRPr lang="he-IL" sz="18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69674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20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4274" name="Picture 2" descr="F:\קרטרה 15 תמונות\IMG_13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64896" cy="5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10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3250" name="Picture 2" descr="F:\קרטרה 15 תמונות\IMG_1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2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20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שמורת טורוס דל-פיינה, עונת המלטות הגוואנקה</a:t>
            </a:r>
            <a:endParaRPr lang="he-IL" sz="20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17410" name="Picture 2" descr="F:\s.america stills1\P106087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1412776"/>
            <a:ext cx="6192688" cy="488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14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8434" name="Picture 2" descr="F:\s.america stills1\P10608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5" y="764704"/>
            <a:ext cx="6840760" cy="53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26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9458" name="Picture 2" descr="F:\s.america stills1\P10608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34481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51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482" name="Picture 2" descr="F:\s.america stills1\P10609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5" y="692696"/>
            <a:ext cx="7560840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13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he-IL" sz="20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שקיעה קסומה מהמלון בשמורת טורוס דל-פיינה</a:t>
            </a:r>
            <a:endParaRPr lang="he-IL" sz="20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21506" name="Picture 2" descr="F:\s.america2\P1070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5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he-IL" sz="20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מסלול הליכה באגם גריי, שמורת טורוס דל-פיינה</a:t>
            </a:r>
            <a:endParaRPr lang="he-IL" sz="20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22530" name="Picture 2" descr="F:\s.america2\P10700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27280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76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71682" name="Picture 2" descr="F:\s.america2\P10700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3284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18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3554" name="Picture 2" descr="F:\s.america2\P1070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488832" cy="55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40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הקרחון התלוי על הקרטרה אוסטרל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13314" name="Picture 2" descr="F:\קרטרה 15 תמונות\IMG_04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328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18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5602" name="Picture 2" descr="F:\s.america2\P1070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5" y="692696"/>
            <a:ext cx="6840760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06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6626" name="Picture 2" descr="F:\s.america2\P10701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12879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58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7650" name="Picture 2" descr="F:\s.america2\P1070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984775" cy="55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13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he-IL" sz="20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לחיי הפיקניקים בצהריים !!</a:t>
            </a:r>
            <a:endParaRPr lang="he-IL" sz="20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72706" name="Picture 2" descr="F:\s.america2\P10701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837452" y="1771060"/>
            <a:ext cx="5674577" cy="409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30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שייט בעקבות הקרחונים, אגם ארגנטינה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28674" name="Picture 2" descr="F:\s.america2\P10701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6034617" cy="50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19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he-IL" sz="18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קרחון חיים, אגם ארגנטינה</a:t>
            </a:r>
            <a:endParaRPr lang="he-IL" sz="18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29698" name="Picture 2" descr="F:\s.america2\P1070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546435" y="1558021"/>
            <a:ext cx="590711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93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20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קרחון ספגציני אגם ארגנטינה</a:t>
            </a:r>
            <a:endParaRPr lang="he-IL" sz="20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30722" name="Picture 2" descr="F:\s.america2\P10703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15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9634" name="Picture 2" descr="F:\s.america2\P10703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560840" cy="546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70658" name="Picture 2" descr="F:\s.america2\P10702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1" y="476672"/>
            <a:ext cx="7992888" cy="564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9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קרחון פריטו מורנו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32770" name="Picture 2" descr="F:\s.america2\P1070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53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המסע הגדול לפטגוניה הפראית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75778" name="Picture 2" descr="F:\s.america stills1\P10606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51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6562" name="Picture 2" descr="F:\קרטרה 15 תמונות\IMG_15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94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5538" name="Picture 2" descr="F:\קרטרה 15 תמונות\IMG_15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34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4514" name="Picture 2" descr="F:\קרטרה 15 תמונות\IMG_15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32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3490" name="Picture 2" descr="F:\קרטרה 15 תמונות\IMG_15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82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קרחון אופסלה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31746" name="Picture 2" descr="F:\s.america2\P10703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200799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11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8610" name="Picture 2" descr="F:\קרטרה 15 תמונות\IMG_18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89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4818" name="Picture 2" descr="F:\s.america2\P10704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3" y="404664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6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2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בואנוס איירס</a:t>
            </a:r>
            <a:endParaRPr lang="he-IL" sz="32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33794" name="Picture 2" descr="F:\s.america2\P10704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70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5842" name="Picture 2" descr="F:\s.america2\P10704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272808" cy="53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97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2400" dirty="0" smtClean="0">
                <a:solidFill>
                  <a:schemeClr val="bg1"/>
                </a:solidFill>
                <a:latin typeface="Guttman Hatzvi" panose="02010401010101010101" pitchFamily="2" charset="-79"/>
                <a:cs typeface="Guttman Hatzvi" panose="02010401010101010101" pitchFamily="2" charset="-79"/>
              </a:rPr>
              <a:t>בית הקברות בריקולטה, בואנוס איירס</a:t>
            </a:r>
            <a:endParaRPr lang="he-IL" sz="2400" dirty="0">
              <a:solidFill>
                <a:schemeClr val="bg1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36866" name="Picture 2" descr="F:\s.america2\P10704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4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8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9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3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6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7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9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0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4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43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4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45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46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47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48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49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5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5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53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54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55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56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57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59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60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10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1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34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0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66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67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68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70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7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7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73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4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5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6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9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3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7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13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14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15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16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8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3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4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5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6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263</Words>
  <Application>Microsoft Office PowerPoint</Application>
  <PresentationFormat>On-screen Show (4:3)</PresentationFormat>
  <Paragraphs>60</Paragraphs>
  <Slides>138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57</vt:i4>
      </vt:variant>
      <vt:variant>
        <vt:lpstr>Slide Titles</vt:lpstr>
      </vt:variant>
      <vt:variant>
        <vt:i4>138</vt:i4>
      </vt:variant>
    </vt:vector>
  </HeadingPairs>
  <TitlesOfParts>
    <vt:vector size="195" baseType="lpstr">
      <vt:lpstr>ערכת נושא Office</vt:lpstr>
      <vt:lpstr>1_ערכת נושא Office</vt:lpstr>
      <vt:lpstr>12_ערכת נושא Office</vt:lpstr>
      <vt:lpstr>20_ערכת נושא Office</vt:lpstr>
      <vt:lpstr>22_ערכת נושא Office</vt:lpstr>
      <vt:lpstr>23_ערכת נושא Office</vt:lpstr>
      <vt:lpstr>24_ערכת נושא Office</vt:lpstr>
      <vt:lpstr>25_ערכת נושא Office</vt:lpstr>
      <vt:lpstr>26_ערכת נושא Office</vt:lpstr>
      <vt:lpstr>28_ערכת נושא Office</vt:lpstr>
      <vt:lpstr>29_ערכת נושא Office</vt:lpstr>
      <vt:lpstr>32_ערכת נושא Office</vt:lpstr>
      <vt:lpstr>33_ערכת נושא Office</vt:lpstr>
      <vt:lpstr>36_ערכת נושא Office</vt:lpstr>
      <vt:lpstr>37_ערכת נושא Office</vt:lpstr>
      <vt:lpstr>39_ערכת נושא Office</vt:lpstr>
      <vt:lpstr>40_ערכת נושא Office</vt:lpstr>
      <vt:lpstr>41_ערכת נושא Office</vt:lpstr>
      <vt:lpstr>42_ערכת נושא Office</vt:lpstr>
      <vt:lpstr>43_ערכת נושא Office</vt:lpstr>
      <vt:lpstr>44_ערכת נושא Office</vt:lpstr>
      <vt:lpstr>45_ערכת נושא Office</vt:lpstr>
      <vt:lpstr>46_ערכת נושא Office</vt:lpstr>
      <vt:lpstr>47_ערכת נושא Office</vt:lpstr>
      <vt:lpstr>48_ערכת נושא Office</vt:lpstr>
      <vt:lpstr>49_ערכת נושא Office</vt:lpstr>
      <vt:lpstr>51_ערכת נושא Office</vt:lpstr>
      <vt:lpstr>52_ערכת נושא Office</vt:lpstr>
      <vt:lpstr>53_ערכת נושא Office</vt:lpstr>
      <vt:lpstr>54_ערכת נושא Office</vt:lpstr>
      <vt:lpstr>55_ערכת נושא Office</vt:lpstr>
      <vt:lpstr>56_ערכת נושא Office</vt:lpstr>
      <vt:lpstr>57_ערכת נושא Office</vt:lpstr>
      <vt:lpstr>59_ערכת נושא Office</vt:lpstr>
      <vt:lpstr>60_ערכת נושא Office</vt:lpstr>
      <vt:lpstr>2_ערכת נושא Office</vt:lpstr>
      <vt:lpstr>10_ערכת נושא Office</vt:lpstr>
      <vt:lpstr>11_ערכת נושא Office</vt:lpstr>
      <vt:lpstr>34_ערכת נושא Office</vt:lpstr>
      <vt:lpstr>66_ערכת נושא Office</vt:lpstr>
      <vt:lpstr>67_ערכת נושא Office</vt:lpstr>
      <vt:lpstr>68_ערכת נושא Office</vt:lpstr>
      <vt:lpstr>70_ערכת נושא Office</vt:lpstr>
      <vt:lpstr>71_ערכת נושא Office</vt:lpstr>
      <vt:lpstr>72_ערכת נושא Office</vt:lpstr>
      <vt:lpstr>73_ערכת נושא Office</vt:lpstr>
      <vt:lpstr>4_ערכת נושא Office</vt:lpstr>
      <vt:lpstr>5_ערכת נושא Office</vt:lpstr>
      <vt:lpstr>6_ערכת נושא Office</vt:lpstr>
      <vt:lpstr>9_ערכת נושא Office</vt:lpstr>
      <vt:lpstr>3_ערכת נושא Office</vt:lpstr>
      <vt:lpstr>7_ערכת נושא Office</vt:lpstr>
      <vt:lpstr>13_ערכת נושא Office</vt:lpstr>
      <vt:lpstr>14_ערכת נושא Office</vt:lpstr>
      <vt:lpstr>15_ערכת נושא Office</vt:lpstr>
      <vt:lpstr>16_ערכת נושא Office</vt:lpstr>
      <vt:lpstr>8_ערכת נושא Office</vt:lpstr>
      <vt:lpstr>    דרום אמריקה   איילה גאוגרפית פטגוניה, קראטרה אוסטרל, קרחונים, איגווסו, ריו   צילם / הדריך  אשחר יופה</vt:lpstr>
      <vt:lpstr>טיול טבע פראי בפינות היפות והנידחות של צ'ילה ודרום ארגנטינה</vt:lpstr>
      <vt:lpstr>פיורד פאיוהאפי הנידח - ארכיפלג האיים של דרום צ'ילה</vt:lpstr>
      <vt:lpstr>PowerPoint Presentation</vt:lpstr>
      <vt:lpstr>עיירות הגאוצ'וס הנידחות</vt:lpstr>
      <vt:lpstr>יין טוב ובשר אסאדו משובח</vt:lpstr>
      <vt:lpstr>כשמעל תמיד כיפות הקרח של שרשרת האנדים</vt:lpstr>
      <vt:lpstr>הקרחון התלוי על הקרטרה אוסטרל</vt:lpstr>
      <vt:lpstr>המסע הגדול לפטגוניה הפראית</vt:lpstr>
      <vt:lpstr>PowerPoint Presentation</vt:lpstr>
      <vt:lpstr>הליכות בין אגמים וקרחונים</vt:lpstr>
      <vt:lpstr>PowerPoint Presentation</vt:lpstr>
      <vt:lpstr>פוקון והר הגעש וייה-ריקה</vt:lpstr>
      <vt:lpstr> </vt:lpstr>
      <vt:lpstr> </vt:lpstr>
      <vt:lpstr>PowerPoint Presentation</vt:lpstr>
      <vt:lpstr>הר הגעש אוסורנו</vt:lpstr>
      <vt:lpstr>PowerPoint Presentation</vt:lpstr>
      <vt:lpstr>PowerPoint Presentation</vt:lpstr>
      <vt:lpstr> </vt:lpstr>
      <vt:lpstr>PowerPoint Presentation</vt:lpstr>
      <vt:lpstr>PowerPoint Presentation</vt:lpstr>
      <vt:lpstr>שמורת טרונאדור </vt:lpstr>
      <vt:lpstr> </vt:lpstr>
      <vt:lpstr>ברילוצ'ה ואגם נאוול והאפי</vt:lpstr>
      <vt:lpstr>תצפית הקמפניירו</vt:lpstr>
      <vt:lpstr>מסלולי הליכה נפלאים לאורך הקרטרה אוסטרל</vt:lpstr>
      <vt:lpstr>שייט למלון הנפלא בפיוהאפי</vt:lpstr>
      <vt:lpstr>PowerPoint Presentation</vt:lpstr>
      <vt:lpstr>PowerPoint Presentation</vt:lpstr>
      <vt:lpstr>PowerPoint Presentation</vt:lpstr>
      <vt:lpstr>PowerPoint Presentation</vt:lpstr>
      <vt:lpstr>אירוח חם בסגנון דרום אמריקאי </vt:lpstr>
      <vt:lpstr>PowerPoint Presentation</vt:lpstr>
      <vt:lpstr>המעיינות החמים על פיורד פאיוהאפי</vt:lpstr>
      <vt:lpstr>מעינות חמים בלב יערות הגשם לחוף האוקיאנוס השקט </vt:lpstr>
      <vt:lpstr>PowerPoint Presentation</vt:lpstr>
      <vt:lpstr>PowerPoint Presentation</vt:lpstr>
      <vt:lpstr>ביער המכושף על הקרטרה אוסטרל</vt:lpstr>
      <vt:lpstr>PowerPoint Presentation</vt:lpstr>
      <vt:lpstr>יער השרכים המכושף</vt:lpstr>
      <vt:lpstr>PowerPoint Presentation</vt:lpstr>
      <vt:lpstr>PowerPoint Presentation</vt:lpstr>
      <vt:lpstr>PowerPoint Presentation</vt:lpstr>
      <vt:lpstr>שייט למערות השיש באגם חנראל קררה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בעיר הדרומית פונטה ארנאס על מצרי מגלן</vt:lpstr>
      <vt:lpstr>פינגווינים יוצאים מהים, מצרי מגלן</vt:lpstr>
      <vt:lpstr>PowerPoint Presentation</vt:lpstr>
      <vt:lpstr>PowerPoint Presentation</vt:lpstr>
      <vt:lpstr>אחרי יום שטח עמוס חוויות, במלון שבפורטו נטאלס, צ'ילה</vt:lpstr>
      <vt:lpstr>PowerPoint Presentation</vt:lpstr>
      <vt:lpstr>פיורד התקווה האחרונה</vt:lpstr>
      <vt:lpstr>הליכות בפארק טורוס דל-פיינה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שמורת טורוס דל-פיינה, עונת המלטות הגוואנקה</vt:lpstr>
      <vt:lpstr>PowerPoint Presentation</vt:lpstr>
      <vt:lpstr>PowerPoint Presentation</vt:lpstr>
      <vt:lpstr>PowerPoint Presentation</vt:lpstr>
      <vt:lpstr>שקיעה קסומה מהמלון בשמורת טורוס דל-פיינה</vt:lpstr>
      <vt:lpstr>מסלול הליכה באגם גריי, שמורת טורוס דל-פיינה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לחיי הפיקניקים בצהריים !!</vt:lpstr>
      <vt:lpstr>שייט בעקבות הקרחונים, אגם ארגנטינה</vt:lpstr>
      <vt:lpstr>קרחון חיים, אגם ארגנטינה</vt:lpstr>
      <vt:lpstr>קרחון ספגציני אגם ארגנטינה</vt:lpstr>
      <vt:lpstr>PowerPoint Presentation</vt:lpstr>
      <vt:lpstr>PowerPoint Presentation</vt:lpstr>
      <vt:lpstr>קרחון פריטו מורנו</vt:lpstr>
      <vt:lpstr>PowerPoint Presentation</vt:lpstr>
      <vt:lpstr>PowerPoint Presentation</vt:lpstr>
      <vt:lpstr>PowerPoint Presentation</vt:lpstr>
      <vt:lpstr>PowerPoint Presentation</vt:lpstr>
      <vt:lpstr>קרחון אופסלה</vt:lpstr>
      <vt:lpstr>PowerPoint Presentation</vt:lpstr>
      <vt:lpstr>PowerPoint Presentation</vt:lpstr>
      <vt:lpstr>בואנוס איירס</vt:lpstr>
      <vt:lpstr>PowerPoint Presentation</vt:lpstr>
      <vt:lpstr>בית הקברות בריקולטה, בואנוס איירס</vt:lpstr>
      <vt:lpstr>PowerPoint Presentation</vt:lpstr>
      <vt:lpstr>PowerPoint Presentation</vt:lpstr>
      <vt:lpstr>ערב טנגו סוחף בבואנוס איירס</vt:lpstr>
      <vt:lpstr>אחח.. ארחנטינה.. ארגנטינה..</vt:lpstr>
      <vt:lpstr>PowerPoint Presentation</vt:lpstr>
      <vt:lpstr>מפלי איגוואסו</vt:lpstr>
      <vt:lpstr>PowerPoint Presentation</vt:lpstr>
      <vt:lpstr>PowerPoint Presentation</vt:lpstr>
      <vt:lpstr>PowerPoint Presentation</vt:lpstr>
      <vt:lpstr>בצד הארגנטינאי</vt:lpstr>
      <vt:lpstr>ובצד הברזילאי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ביער הגשם</vt:lpstr>
      <vt:lpstr>PowerPoint Presentation</vt:lpstr>
      <vt:lpstr>PowerPoint Presentation</vt:lpstr>
      <vt:lpstr>נחיתה רכה בחופי ריו  </vt:lpstr>
      <vt:lpstr>שמורת יער טז'וקה, ריו</vt:lpstr>
      <vt:lpstr>PowerPoint Presentation</vt:lpstr>
      <vt:lpstr>מראש הר הסוכר</vt:lpstr>
      <vt:lpstr>PowerPoint Presentation</vt:lpstr>
      <vt:lpstr>PowerPoint Presentation</vt:lpstr>
      <vt:lpstr>ריו היפה בערים</vt:lpstr>
      <vt:lpstr>PowerPoint Presentation</vt:lpstr>
      <vt:lpstr>הקרנבל בריו</vt:lpstr>
      <vt:lpstr>ובמצעד המנצחות</vt:lpstr>
      <vt:lpstr>סיור מרתק בפאוולות </vt:lpstr>
      <vt:lpstr>PowerPoint Presentation</vt:lpstr>
      <vt:lpstr>כתבינו מתכוננים לאולימפיאדה, אצטדיון מרקנה, ריו</vt:lpstr>
      <vt:lpstr>PowerPoint Presentation</vt:lpstr>
      <vt:lpstr>ולקינוח, שייט בין האיים הטרופיים מדרום לריו</vt:lpstr>
      <vt:lpstr>PowerPoint Presentation</vt:lpstr>
      <vt:lpstr>PowerPoint Presentation</vt:lpstr>
      <vt:lpstr>PowerPoint Presentation</vt:lpstr>
      <vt:lpstr>להתראות בדרום אמריקה איילה גיאוגרפית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eshchar yoffe</dc:creator>
  <cp:lastModifiedBy>HP</cp:lastModifiedBy>
  <cp:revision>56</cp:revision>
  <dcterms:created xsi:type="dcterms:W3CDTF">2015-01-12T20:58:33Z</dcterms:created>
  <dcterms:modified xsi:type="dcterms:W3CDTF">2015-03-15T09:38:53Z</dcterms:modified>
</cp:coreProperties>
</file>